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2"/>
  </p:notesMasterIdLst>
  <p:handoutMasterIdLst>
    <p:handoutMasterId r:id="rId23"/>
  </p:handoutMasterIdLst>
  <p:sldIdLst>
    <p:sldId id="256" r:id="rId2"/>
    <p:sldId id="257" r:id="rId3"/>
    <p:sldId id="258" r:id="rId4"/>
    <p:sldId id="259" r:id="rId5"/>
    <p:sldId id="260" r:id="rId6"/>
    <p:sldId id="274" r:id="rId7"/>
    <p:sldId id="275" r:id="rId8"/>
    <p:sldId id="276" r:id="rId9"/>
    <p:sldId id="278" r:id="rId10"/>
    <p:sldId id="277" r:id="rId11"/>
    <p:sldId id="272" r:id="rId12"/>
    <p:sldId id="261" r:id="rId13"/>
    <p:sldId id="262" r:id="rId14"/>
    <p:sldId id="263" r:id="rId15"/>
    <p:sldId id="265" r:id="rId16"/>
    <p:sldId id="269" r:id="rId17"/>
    <p:sldId id="270" r:id="rId18"/>
    <p:sldId id="273" r:id="rId19"/>
    <p:sldId id="271" r:id="rId20"/>
    <p:sldId id="268" r:id="rId21"/>
  </p:sldIdLst>
  <p:sldSz cx="9144000" cy="5143500" type="screen16x9"/>
  <p:notesSz cx="6807200" cy="9939338"/>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4358A514-B3CC-4103-86A8-9E7AC34467F5}">
  <a:tblStyle styleId="{4358A514-B3CC-4103-86A8-9E7AC34467F5}"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9" d="100"/>
          <a:sy n="119" d="100"/>
        </p:scale>
        <p:origin x="-162" y="-10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46083"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2AB67E6D-FE8E-44FF-B4B1-950BBBDBE76B}" type="datetimeFigureOut">
              <a:rPr lang="ru-RU"/>
              <a:pPr>
                <a:defRPr/>
              </a:pPr>
              <a:t>19.08.2015</a:t>
            </a:fld>
            <a:endParaRPr lang="ru-RU"/>
          </a:p>
        </p:txBody>
      </p:sp>
      <p:sp>
        <p:nvSpPr>
          <p:cNvPr id="46084"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46085"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34DFF6-F975-4A96-AD0E-86EFA191C137}"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Shape 2"/>
          <p:cNvSpPr>
            <a:spLocks noGrp="1" noRot="1"/>
          </p:cNvSpPr>
          <p:nvPr>
            <p:ph type="sldImg" idx="2"/>
          </p:nvPr>
        </p:nvSpPr>
        <p:spPr bwMode="auto">
          <a:xfrm>
            <a:off x="92075" y="746125"/>
            <a:ext cx="6623050" cy="3725863"/>
          </a:xfrm>
          <a:custGeom>
            <a:avLst/>
            <a:gdLst>
              <a:gd name="T0" fmla="*/ 0 w 120000"/>
              <a:gd name="T1" fmla="*/ 0 h 120000"/>
              <a:gd name="T2" fmla="*/ 336450963 w 120000"/>
              <a:gd name="T3" fmla="*/ 0 h 120000"/>
              <a:gd name="T4" fmla="*/ 336450963 w 120000"/>
              <a:gd name="T5" fmla="*/ 106466539 h 120000"/>
              <a:gd name="T6" fmla="*/ 0 w 120000"/>
              <a:gd name="T7" fmla="*/ 106466539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1038" y="4721225"/>
            <a:ext cx="5445125" cy="4471988"/>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pPr lvl="0"/>
            <a:endParaRPr noProof="0"/>
          </a:p>
        </p:txBody>
      </p:sp>
    </p:spTree>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5" name="Shape 89"/>
          <p:cNvSpPr>
            <a:spLocks noGrp="1" noRot="1"/>
          </p:cNvSpPr>
          <p:nvPr>
            <p:ph type="sldImg" idx="2"/>
          </p:nvPr>
        </p:nvSpPr>
        <p:spPr>
          <a:ln>
            <a:headEnd/>
            <a:tailEnd/>
          </a:ln>
        </p:spPr>
      </p:sp>
      <p:sp>
        <p:nvSpPr>
          <p:cNvPr id="11266" name="Shape 90"/>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7" name="Shape 162"/>
          <p:cNvSpPr>
            <a:spLocks noGrp="1" noRot="1"/>
          </p:cNvSpPr>
          <p:nvPr>
            <p:ph type="sldImg" idx="2"/>
          </p:nvPr>
        </p:nvSpPr>
        <p:spPr>
          <a:ln>
            <a:headEnd/>
            <a:tailEnd/>
          </a:ln>
        </p:spPr>
      </p:sp>
      <p:sp>
        <p:nvSpPr>
          <p:cNvPr id="39938" name="Shape 163"/>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3" name="Shape 95"/>
          <p:cNvSpPr>
            <a:spLocks noGrp="1" noRot="1"/>
          </p:cNvSpPr>
          <p:nvPr>
            <p:ph type="sldImg" idx="2"/>
          </p:nvPr>
        </p:nvSpPr>
        <p:spPr>
          <a:ln>
            <a:headEnd/>
            <a:tailEnd/>
          </a:ln>
        </p:spPr>
      </p:sp>
      <p:sp>
        <p:nvSpPr>
          <p:cNvPr id="13314" name="Shape 96"/>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Shape 101"/>
          <p:cNvSpPr>
            <a:spLocks noGrp="1" noRot="1"/>
          </p:cNvSpPr>
          <p:nvPr>
            <p:ph type="sldImg" idx="2"/>
          </p:nvPr>
        </p:nvSpPr>
        <p:spPr>
          <a:ln>
            <a:headEnd/>
            <a:tailEnd/>
          </a:ln>
        </p:spPr>
      </p:sp>
      <p:sp>
        <p:nvSpPr>
          <p:cNvPr id="15362" name="Shape 102"/>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Shape 107"/>
          <p:cNvSpPr>
            <a:spLocks noGrp="1" noRot="1"/>
          </p:cNvSpPr>
          <p:nvPr>
            <p:ph type="sldImg" idx="2"/>
          </p:nvPr>
        </p:nvSpPr>
        <p:spPr>
          <a:ln>
            <a:headEnd/>
            <a:tailEnd/>
          </a:ln>
        </p:spPr>
      </p:sp>
      <p:sp>
        <p:nvSpPr>
          <p:cNvPr id="17410" name="Shape 108"/>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Shape 113"/>
          <p:cNvSpPr>
            <a:spLocks noGrp="1" noRot="1"/>
          </p:cNvSpPr>
          <p:nvPr>
            <p:ph type="sldImg" idx="2"/>
          </p:nvPr>
        </p:nvSpPr>
        <p:spPr>
          <a:ln>
            <a:headEnd/>
            <a:tailEnd/>
          </a:ln>
        </p:spPr>
      </p:sp>
      <p:sp>
        <p:nvSpPr>
          <p:cNvPr id="19458" name="Shape 114"/>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49" name="Shape 120"/>
          <p:cNvSpPr>
            <a:spLocks noGrp="1" noRot="1"/>
          </p:cNvSpPr>
          <p:nvPr>
            <p:ph type="sldImg" idx="2"/>
          </p:nvPr>
        </p:nvSpPr>
        <p:spPr>
          <a:ln>
            <a:headEnd/>
            <a:tailEnd/>
          </a:ln>
        </p:spPr>
      </p:sp>
      <p:sp>
        <p:nvSpPr>
          <p:cNvPr id="27650" name="Shape 121"/>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7" name="Shape 126"/>
          <p:cNvSpPr>
            <a:spLocks noGrp="1" noRot="1"/>
          </p:cNvSpPr>
          <p:nvPr>
            <p:ph type="sldImg" idx="2"/>
          </p:nvPr>
        </p:nvSpPr>
        <p:spPr>
          <a:ln>
            <a:headEnd/>
            <a:tailEnd/>
          </a:ln>
        </p:spPr>
      </p:sp>
      <p:sp>
        <p:nvSpPr>
          <p:cNvPr id="29698" name="Shape 127"/>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5" name="Shape 132"/>
          <p:cNvSpPr>
            <a:spLocks noGrp="1" noRot="1"/>
          </p:cNvSpPr>
          <p:nvPr>
            <p:ph type="sldImg" idx="2"/>
          </p:nvPr>
        </p:nvSpPr>
        <p:spPr>
          <a:ln>
            <a:headEnd/>
            <a:tailEnd/>
          </a:ln>
        </p:spPr>
      </p:sp>
      <p:sp>
        <p:nvSpPr>
          <p:cNvPr id="31746" name="Shape 133"/>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3" name="Shape 144"/>
          <p:cNvSpPr>
            <a:spLocks noGrp="1" noRot="1"/>
          </p:cNvSpPr>
          <p:nvPr>
            <p:ph type="sldImg" idx="2"/>
          </p:nvPr>
        </p:nvSpPr>
        <p:spPr>
          <a:ln>
            <a:headEnd/>
            <a:tailEnd/>
          </a:ln>
        </p:spPr>
      </p:sp>
      <p:sp>
        <p:nvSpPr>
          <p:cNvPr id="33794" name="Shape 145"/>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Shape 13"/>
        <p:cNvGrpSpPr/>
        <p:nvPr/>
      </p:nvGrpSpPr>
      <p:grpSpPr>
        <a:xfrm>
          <a:off x="0" y="0"/>
          <a:ext cx="0" cy="0"/>
          <a:chOff x="0" y="0"/>
          <a:chExt cx="0" cy="0"/>
        </a:xfrm>
      </p:grpSpPr>
      <p:sp>
        <p:nvSpPr>
          <p:cNvPr id="4" name="Shape 7"/>
          <p:cNvSpPr>
            <a:spLocks noChangeArrowheads="1"/>
          </p:cNvSpPr>
          <p:nvPr/>
        </p:nvSpPr>
        <p:spPr bwMode="auto">
          <a:xfrm>
            <a:off x="0" y="0"/>
            <a:ext cx="3135313" cy="5143500"/>
          </a:xfrm>
          <a:prstGeom prst="rect">
            <a:avLst/>
          </a:prstGeom>
          <a:noFill/>
          <a:ln w="9525">
            <a:noFill/>
            <a:miter lim="800000"/>
            <a:headEnd/>
            <a:tailEnd/>
          </a:ln>
        </p:spPr>
        <p:txBody>
          <a:bodyPr lIns="91425" tIns="45700" rIns="91425" bIns="45700"/>
          <a:lstStyle/>
          <a:p>
            <a:pPr>
              <a:defRPr/>
            </a:pPr>
            <a:endParaRPr lang="ru-RU"/>
          </a:p>
        </p:txBody>
      </p:sp>
      <p:sp>
        <p:nvSpPr>
          <p:cNvPr id="5" name="Shape 8"/>
          <p:cNvSpPr>
            <a:spLocks/>
          </p:cNvSpPr>
          <p:nvPr/>
        </p:nvSpPr>
        <p:spPr bwMode="auto">
          <a:xfrm>
            <a:off x="3175" y="4533900"/>
            <a:ext cx="635000" cy="6096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0090DA"/>
              </a:gs>
              <a:gs pos="53999">
                <a:srgbClr val="0090DA"/>
              </a:gs>
              <a:gs pos="98000">
                <a:srgbClr val="2BC4F3"/>
              </a:gs>
              <a:gs pos="100000">
                <a:srgbClr val="00AEEE"/>
              </a:gs>
            </a:gsLst>
            <a:lin ang="8100000"/>
          </a:gradFill>
          <a:ln w="9525">
            <a:noFill/>
            <a:round/>
            <a:headEnd/>
            <a:tailEnd/>
          </a:ln>
        </p:spPr>
        <p:txBody>
          <a:bodyPr lIns="91425" tIns="45700" rIns="91425" bIns="45700"/>
          <a:lstStyle/>
          <a:p>
            <a:pPr>
              <a:defRPr/>
            </a:pPr>
            <a:endParaRPr lang="en-US"/>
          </a:p>
        </p:txBody>
      </p:sp>
      <p:sp>
        <p:nvSpPr>
          <p:cNvPr id="6" name="Shape 9"/>
          <p:cNvSpPr>
            <a:spLocks/>
          </p:cNvSpPr>
          <p:nvPr/>
        </p:nvSpPr>
        <p:spPr bwMode="auto">
          <a:xfrm>
            <a:off x="3175" y="3924300"/>
            <a:ext cx="635000" cy="609600"/>
          </a:xfrm>
          <a:custGeom>
            <a:avLst/>
            <a:gdLst>
              <a:gd name="T0" fmla="*/ 0 w 400"/>
              <a:gd name="T1" fmla="*/ 0 h 512"/>
              <a:gd name="T2" fmla="*/ 400 w 400"/>
              <a:gd name="T3" fmla="*/ 512 h 512"/>
            </a:gdLst>
            <a:ahLst/>
            <a:cxnLst>
              <a:cxn ang="0">
                <a:pos x="400" y="512"/>
              </a:cxn>
              <a:cxn ang="0">
                <a:pos x="2" y="0"/>
              </a:cxn>
              <a:cxn ang="0">
                <a:pos x="0" y="0"/>
              </a:cxn>
              <a:cxn ang="0">
                <a:pos x="0" y="512"/>
              </a:cxn>
              <a:cxn ang="0">
                <a:pos x="400" y="512"/>
              </a:cxn>
            </a:cxnLst>
            <a:rect l="T0" t="T1" r="T2" b="T3"/>
            <a:pathLst>
              <a:path w="400" h="512" extrusionOk="0">
                <a:moveTo>
                  <a:pt x="400" y="512"/>
                </a:moveTo>
                <a:lnTo>
                  <a:pt x="2" y="0"/>
                </a:lnTo>
                <a:lnTo>
                  <a:pt x="0" y="0"/>
                </a:lnTo>
                <a:lnTo>
                  <a:pt x="0" y="512"/>
                </a:lnTo>
                <a:lnTo>
                  <a:pt x="400" y="512"/>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7" name="Shape 10"/>
          <p:cNvSpPr>
            <a:spLocks/>
          </p:cNvSpPr>
          <p:nvPr/>
        </p:nvSpPr>
        <p:spPr bwMode="auto">
          <a:xfrm>
            <a:off x="8397875" y="1588"/>
            <a:ext cx="746125" cy="611187"/>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0090DA"/>
              </a:gs>
              <a:gs pos="53999">
                <a:srgbClr val="0090DA"/>
              </a:gs>
              <a:gs pos="98000">
                <a:srgbClr val="2BC4F3"/>
              </a:gs>
              <a:gs pos="100000">
                <a:srgbClr val="00AEEE"/>
              </a:gs>
            </a:gsLst>
            <a:lin ang="18840000"/>
          </a:gradFill>
          <a:ln w="9525">
            <a:noFill/>
            <a:round/>
            <a:headEnd/>
            <a:tailEnd/>
          </a:ln>
        </p:spPr>
        <p:txBody>
          <a:bodyPr lIns="91425" tIns="45700" rIns="91425" bIns="45700"/>
          <a:lstStyle/>
          <a:p>
            <a:pPr>
              <a:defRPr/>
            </a:pPr>
            <a:endParaRPr lang="en-US"/>
          </a:p>
        </p:txBody>
      </p:sp>
      <p:sp>
        <p:nvSpPr>
          <p:cNvPr id="8" name="Shape 11"/>
          <p:cNvSpPr>
            <a:spLocks/>
          </p:cNvSpPr>
          <p:nvPr/>
        </p:nvSpPr>
        <p:spPr bwMode="auto">
          <a:xfrm>
            <a:off x="8397875" y="612775"/>
            <a:ext cx="746125" cy="606425"/>
          </a:xfrm>
          <a:custGeom>
            <a:avLst/>
            <a:gdLst>
              <a:gd name="T0" fmla="*/ 0 w 470"/>
              <a:gd name="T1" fmla="*/ 0 h 602"/>
              <a:gd name="T2" fmla="*/ 470 w 470"/>
              <a:gd name="T3" fmla="*/ 602 h 602"/>
            </a:gdLst>
            <a:ahLst/>
            <a:cxnLst>
              <a:cxn ang="0">
                <a:pos x="0" y="0"/>
              </a:cxn>
              <a:cxn ang="0">
                <a:pos x="470" y="602"/>
              </a:cxn>
              <a:cxn ang="0">
                <a:pos x="470" y="0"/>
              </a:cxn>
              <a:cxn ang="0">
                <a:pos x="0" y="0"/>
              </a:cxn>
            </a:cxnLst>
            <a:rect l="T0" t="T1" r="T2" b="T3"/>
            <a:pathLst>
              <a:path w="470" h="602" extrusionOk="0">
                <a:moveTo>
                  <a:pt x="0" y="0"/>
                </a:moveTo>
                <a:lnTo>
                  <a:pt x="470" y="602"/>
                </a:lnTo>
                <a:lnTo>
                  <a:pt x="470" y="0"/>
                </a:lnTo>
                <a:lnTo>
                  <a:pt x="0" y="0"/>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9" name="Shape 16"/>
          <p:cNvSpPr>
            <a:spLocks noChangeArrowheads="1"/>
          </p:cNvSpPr>
          <p:nvPr/>
        </p:nvSpPr>
        <p:spPr bwMode="auto">
          <a:xfrm>
            <a:off x="0" y="0"/>
            <a:ext cx="3135313" cy="5143500"/>
          </a:xfrm>
          <a:prstGeom prst="rect">
            <a:avLst/>
          </a:prstGeom>
          <a:noFill/>
          <a:ln w="9525">
            <a:noFill/>
            <a:miter lim="800000"/>
            <a:headEnd/>
            <a:tailEnd/>
          </a:ln>
        </p:spPr>
        <p:txBody>
          <a:bodyPr lIns="91425" tIns="45700" rIns="91425" bIns="45700"/>
          <a:lstStyle/>
          <a:p>
            <a:pPr>
              <a:defRPr/>
            </a:pPr>
            <a:endParaRPr lang="ru-RU"/>
          </a:p>
        </p:txBody>
      </p:sp>
      <p:sp>
        <p:nvSpPr>
          <p:cNvPr id="10" name="Shape 17"/>
          <p:cNvSpPr>
            <a:spLocks/>
          </p:cNvSpPr>
          <p:nvPr/>
        </p:nvSpPr>
        <p:spPr bwMode="auto">
          <a:xfrm>
            <a:off x="3175" y="0"/>
            <a:ext cx="635000" cy="609600"/>
          </a:xfrm>
          <a:custGeom>
            <a:avLst/>
            <a:gdLst>
              <a:gd name="T0" fmla="*/ 0 w 400"/>
              <a:gd name="T1" fmla="*/ 0 h 512"/>
              <a:gd name="T2" fmla="*/ 400 w 400"/>
              <a:gd name="T3" fmla="*/ 512 h 512"/>
            </a:gdLst>
            <a:ahLst/>
            <a:cxnLst>
              <a:cxn ang="0">
                <a:pos x="400" y="512"/>
              </a:cxn>
              <a:cxn ang="0">
                <a:pos x="2" y="0"/>
              </a:cxn>
              <a:cxn ang="0">
                <a:pos x="0" y="0"/>
              </a:cxn>
              <a:cxn ang="0">
                <a:pos x="0" y="512"/>
              </a:cxn>
              <a:cxn ang="0">
                <a:pos x="400" y="512"/>
              </a:cxn>
            </a:cxnLst>
            <a:rect l="T0" t="T1" r="T2" b="T3"/>
            <a:pathLst>
              <a:path w="400" h="512" extrusionOk="0">
                <a:moveTo>
                  <a:pt x="400" y="512"/>
                </a:moveTo>
                <a:lnTo>
                  <a:pt x="2" y="0"/>
                </a:lnTo>
                <a:lnTo>
                  <a:pt x="0" y="0"/>
                </a:lnTo>
                <a:lnTo>
                  <a:pt x="0" y="512"/>
                </a:lnTo>
                <a:lnTo>
                  <a:pt x="400" y="512"/>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lstStyle/>
          <a:p>
            <a:pPr>
              <a:defRPr/>
            </a:pPr>
            <a:endParaRPr lang="en-US"/>
          </a:p>
        </p:txBody>
      </p:sp>
      <p:sp>
        <p:nvSpPr>
          <p:cNvPr id="11" name="Shape 18"/>
          <p:cNvSpPr>
            <a:spLocks/>
          </p:cNvSpPr>
          <p:nvPr/>
        </p:nvSpPr>
        <p:spPr bwMode="auto">
          <a:xfrm>
            <a:off x="3175" y="1916113"/>
            <a:ext cx="635000" cy="612775"/>
          </a:xfrm>
          <a:custGeom>
            <a:avLst/>
            <a:gdLst>
              <a:gd name="T0" fmla="*/ 0 w 400"/>
              <a:gd name="T1" fmla="*/ 0 h 514"/>
              <a:gd name="T2" fmla="*/ 400 w 400"/>
              <a:gd name="T3" fmla="*/ 514 h 514"/>
            </a:gdLst>
            <a:ahLst/>
            <a:cxnLst>
              <a:cxn ang="0">
                <a:pos x="400" y="0"/>
              </a:cxn>
              <a:cxn ang="0">
                <a:pos x="0" y="0"/>
              </a:cxn>
              <a:cxn ang="0">
                <a:pos x="0" y="514"/>
              </a:cxn>
              <a:cxn ang="0">
                <a:pos x="2" y="514"/>
              </a:cxn>
              <a:cxn ang="0">
                <a:pos x="400" y="0"/>
              </a:cxn>
            </a:cxnLst>
            <a:rect l="T0" t="T1" r="T2" b="T3"/>
            <a:pathLst>
              <a:path w="400" h="514" extrusionOk="0">
                <a:moveTo>
                  <a:pt x="400" y="0"/>
                </a:moveTo>
                <a:lnTo>
                  <a:pt x="0" y="0"/>
                </a:lnTo>
                <a:lnTo>
                  <a:pt x="0" y="514"/>
                </a:lnTo>
                <a:lnTo>
                  <a:pt x="2" y="514"/>
                </a:lnTo>
                <a:lnTo>
                  <a:pt x="400" y="0"/>
                </a:lnTo>
                <a:close/>
              </a:path>
            </a:pathLst>
          </a:custGeom>
          <a:gradFill rotWithShape="0">
            <a:gsLst>
              <a:gs pos="0">
                <a:srgbClr val="0090DA"/>
              </a:gs>
              <a:gs pos="53999">
                <a:srgbClr val="0090DA"/>
              </a:gs>
              <a:gs pos="98000">
                <a:srgbClr val="2BC4F3"/>
              </a:gs>
              <a:gs pos="100000">
                <a:srgbClr val="00AEEE"/>
              </a:gs>
            </a:gsLst>
            <a:lin ang="8100000"/>
          </a:gradFill>
          <a:ln w="9525">
            <a:noFill/>
            <a:round/>
            <a:headEnd/>
            <a:tailEnd/>
          </a:ln>
        </p:spPr>
        <p:txBody>
          <a:bodyPr lIns="91425" tIns="45700" rIns="91425" bIns="45700"/>
          <a:lstStyle/>
          <a:p>
            <a:pPr>
              <a:defRPr/>
            </a:pPr>
            <a:endParaRPr lang="en-US"/>
          </a:p>
        </p:txBody>
      </p:sp>
      <p:sp>
        <p:nvSpPr>
          <p:cNvPr id="12" name="Shape 19"/>
          <p:cNvSpPr>
            <a:spLocks/>
          </p:cNvSpPr>
          <p:nvPr/>
        </p:nvSpPr>
        <p:spPr bwMode="auto">
          <a:xfrm>
            <a:off x="3175" y="1306513"/>
            <a:ext cx="635000" cy="609600"/>
          </a:xfrm>
          <a:custGeom>
            <a:avLst/>
            <a:gdLst>
              <a:gd name="T0" fmla="*/ 0 w 400"/>
              <a:gd name="T1" fmla="*/ 0 h 512"/>
              <a:gd name="T2" fmla="*/ 400 w 400"/>
              <a:gd name="T3" fmla="*/ 512 h 512"/>
            </a:gdLst>
            <a:ahLst/>
            <a:cxnLst>
              <a:cxn ang="0">
                <a:pos x="400" y="512"/>
              </a:cxn>
              <a:cxn ang="0">
                <a:pos x="2" y="0"/>
              </a:cxn>
              <a:cxn ang="0">
                <a:pos x="0" y="0"/>
              </a:cxn>
              <a:cxn ang="0">
                <a:pos x="0" y="512"/>
              </a:cxn>
              <a:cxn ang="0">
                <a:pos x="400" y="512"/>
              </a:cxn>
            </a:cxnLst>
            <a:rect l="T0" t="T1" r="T2" b="T3"/>
            <a:pathLst>
              <a:path w="400" h="512" extrusionOk="0">
                <a:moveTo>
                  <a:pt x="400" y="512"/>
                </a:moveTo>
                <a:lnTo>
                  <a:pt x="2" y="0"/>
                </a:lnTo>
                <a:lnTo>
                  <a:pt x="0" y="0"/>
                </a:lnTo>
                <a:lnTo>
                  <a:pt x="0" y="512"/>
                </a:lnTo>
                <a:lnTo>
                  <a:pt x="400" y="512"/>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13" name="Shape 20"/>
          <p:cNvSpPr>
            <a:spLocks/>
          </p:cNvSpPr>
          <p:nvPr/>
        </p:nvSpPr>
        <p:spPr bwMode="auto">
          <a:xfrm>
            <a:off x="152400" y="1306513"/>
            <a:ext cx="1317625" cy="609600"/>
          </a:xfrm>
          <a:custGeom>
            <a:avLst/>
            <a:gdLst>
              <a:gd name="T0" fmla="*/ 0 w 830"/>
              <a:gd name="T1" fmla="*/ 0 h 512"/>
              <a:gd name="T2" fmla="*/ 830 w 830"/>
              <a:gd name="T3" fmla="*/ 512 h 512"/>
            </a:gdLst>
            <a:ahLst/>
            <a:cxnLst>
              <a:cxn ang="0">
                <a:pos x="398" y="512"/>
              </a:cxn>
              <a:cxn ang="0">
                <a:pos x="830" y="512"/>
              </a:cxn>
              <a:cxn ang="0">
                <a:pos x="432" y="0"/>
              </a:cxn>
              <a:cxn ang="0">
                <a:pos x="0" y="0"/>
              </a:cxn>
              <a:cxn ang="0">
                <a:pos x="398" y="512"/>
              </a:cxn>
            </a:cxnLst>
            <a:rect l="T0" t="T1" r="T2" b="T3"/>
            <a:pathLst>
              <a:path w="830" h="512" extrusionOk="0">
                <a:moveTo>
                  <a:pt x="398" y="512"/>
                </a:moveTo>
                <a:lnTo>
                  <a:pt x="830" y="512"/>
                </a:lnTo>
                <a:lnTo>
                  <a:pt x="432" y="0"/>
                </a:lnTo>
                <a:lnTo>
                  <a:pt x="0" y="0"/>
                </a:lnTo>
                <a:lnTo>
                  <a:pt x="398" y="512"/>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lstStyle/>
          <a:p>
            <a:pPr>
              <a:defRPr/>
            </a:pPr>
            <a:endParaRPr lang="en-US"/>
          </a:p>
        </p:txBody>
      </p:sp>
      <p:sp>
        <p:nvSpPr>
          <p:cNvPr id="16" name="Shape 21"/>
          <p:cNvSpPr>
            <a:spLocks/>
          </p:cNvSpPr>
          <p:nvPr/>
        </p:nvSpPr>
        <p:spPr bwMode="auto">
          <a:xfrm>
            <a:off x="152400" y="3225800"/>
            <a:ext cx="1317625" cy="609600"/>
          </a:xfrm>
          <a:custGeom>
            <a:avLst/>
            <a:gdLst>
              <a:gd name="T0" fmla="*/ 0 w 830"/>
              <a:gd name="T1" fmla="*/ 0 h 512"/>
              <a:gd name="T2" fmla="*/ 830 w 830"/>
              <a:gd name="T3" fmla="*/ 512 h 512"/>
            </a:gdLst>
            <a:ahLst/>
            <a:cxnLst>
              <a:cxn ang="0">
                <a:pos x="830" y="0"/>
              </a:cxn>
              <a:cxn ang="0">
                <a:pos x="398" y="0"/>
              </a:cxn>
              <a:cxn ang="0">
                <a:pos x="0" y="512"/>
              </a:cxn>
              <a:cxn ang="0">
                <a:pos x="432" y="512"/>
              </a:cxn>
              <a:cxn ang="0">
                <a:pos x="830" y="0"/>
              </a:cxn>
            </a:cxnLst>
            <a:rect l="T0" t="T1" r="T2" b="T3"/>
            <a:pathLst>
              <a:path w="830" h="512" extrusionOk="0">
                <a:moveTo>
                  <a:pt x="830" y="0"/>
                </a:moveTo>
                <a:lnTo>
                  <a:pt x="398" y="0"/>
                </a:lnTo>
                <a:lnTo>
                  <a:pt x="0" y="512"/>
                </a:lnTo>
                <a:lnTo>
                  <a:pt x="432" y="512"/>
                </a:lnTo>
                <a:lnTo>
                  <a:pt x="830" y="0"/>
                </a:lnTo>
                <a:close/>
              </a:path>
            </a:pathLst>
          </a:custGeom>
          <a:gradFill rotWithShape="0">
            <a:gsLst>
              <a:gs pos="0">
                <a:srgbClr val="0090DA"/>
              </a:gs>
              <a:gs pos="53999">
                <a:srgbClr val="0090DA"/>
              </a:gs>
              <a:gs pos="98000">
                <a:srgbClr val="2BC4F3"/>
              </a:gs>
              <a:gs pos="100000">
                <a:srgbClr val="00AEEE"/>
              </a:gs>
            </a:gsLst>
            <a:lin ang="8100000"/>
          </a:gradFill>
          <a:ln w="9525">
            <a:noFill/>
            <a:round/>
            <a:headEnd/>
            <a:tailEnd/>
          </a:ln>
        </p:spPr>
        <p:txBody>
          <a:bodyPr lIns="91425" tIns="45700" rIns="91425" bIns="45700"/>
          <a:lstStyle/>
          <a:p>
            <a:pPr>
              <a:defRPr/>
            </a:pPr>
            <a:endParaRPr lang="en-US"/>
          </a:p>
        </p:txBody>
      </p:sp>
      <p:sp>
        <p:nvSpPr>
          <p:cNvPr id="17" name="Shape 22"/>
          <p:cNvSpPr>
            <a:spLocks/>
          </p:cNvSpPr>
          <p:nvPr/>
        </p:nvSpPr>
        <p:spPr bwMode="auto">
          <a:xfrm>
            <a:off x="152400" y="2614613"/>
            <a:ext cx="1317625" cy="611187"/>
          </a:xfrm>
          <a:custGeom>
            <a:avLst/>
            <a:gdLst>
              <a:gd name="T0" fmla="*/ 0 w 830"/>
              <a:gd name="T1" fmla="*/ 0 h 514"/>
              <a:gd name="T2" fmla="*/ 830 w 830"/>
              <a:gd name="T3" fmla="*/ 514 h 514"/>
            </a:gdLst>
            <a:ahLst/>
            <a:cxnLst>
              <a:cxn ang="0">
                <a:pos x="432" y="0"/>
              </a:cxn>
              <a:cxn ang="0">
                <a:pos x="0" y="0"/>
              </a:cxn>
              <a:cxn ang="0">
                <a:pos x="398" y="514"/>
              </a:cxn>
              <a:cxn ang="0">
                <a:pos x="830" y="514"/>
              </a:cxn>
              <a:cxn ang="0">
                <a:pos x="432" y="0"/>
              </a:cxn>
            </a:cxnLst>
            <a:rect l="T0" t="T1" r="T2" b="T3"/>
            <a:pathLst>
              <a:path w="830" h="514" extrusionOk="0">
                <a:moveTo>
                  <a:pt x="432" y="0"/>
                </a:moveTo>
                <a:lnTo>
                  <a:pt x="0" y="0"/>
                </a:lnTo>
                <a:lnTo>
                  <a:pt x="398" y="514"/>
                </a:lnTo>
                <a:lnTo>
                  <a:pt x="830" y="514"/>
                </a:lnTo>
                <a:lnTo>
                  <a:pt x="432" y="0"/>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18" name="Shape 23"/>
          <p:cNvSpPr>
            <a:spLocks/>
          </p:cNvSpPr>
          <p:nvPr/>
        </p:nvSpPr>
        <p:spPr bwMode="auto">
          <a:xfrm>
            <a:off x="984250" y="2614613"/>
            <a:ext cx="1322388" cy="611187"/>
          </a:xfrm>
          <a:custGeom>
            <a:avLst/>
            <a:gdLst>
              <a:gd name="T0" fmla="*/ 0 w 833"/>
              <a:gd name="T1" fmla="*/ 0 h 514"/>
              <a:gd name="T2" fmla="*/ 833 w 833"/>
              <a:gd name="T3" fmla="*/ 514 h 514"/>
            </a:gdLst>
            <a:ahLst/>
            <a:cxnLst>
              <a:cxn ang="0">
                <a:pos x="399" y="514"/>
              </a:cxn>
              <a:cxn ang="0">
                <a:pos x="833" y="514"/>
              </a:cxn>
              <a:cxn ang="0">
                <a:pos x="435" y="0"/>
              </a:cxn>
              <a:cxn ang="0">
                <a:pos x="0" y="0"/>
              </a:cxn>
              <a:cxn ang="0">
                <a:pos x="399" y="514"/>
              </a:cxn>
            </a:cxnLst>
            <a:rect l="T0" t="T1" r="T2" b="T3"/>
            <a:pathLst>
              <a:path w="833" h="514" extrusionOk="0">
                <a:moveTo>
                  <a:pt x="399" y="514"/>
                </a:moveTo>
                <a:lnTo>
                  <a:pt x="833" y="514"/>
                </a:lnTo>
                <a:lnTo>
                  <a:pt x="435" y="0"/>
                </a:lnTo>
                <a:lnTo>
                  <a:pt x="0" y="0"/>
                </a:lnTo>
                <a:lnTo>
                  <a:pt x="399" y="514"/>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lstStyle/>
          <a:p>
            <a:pPr>
              <a:defRPr/>
            </a:pPr>
            <a:endParaRPr lang="en-US"/>
          </a:p>
        </p:txBody>
      </p:sp>
      <p:sp>
        <p:nvSpPr>
          <p:cNvPr id="19" name="Shape 24"/>
          <p:cNvSpPr>
            <a:spLocks/>
          </p:cNvSpPr>
          <p:nvPr/>
        </p:nvSpPr>
        <p:spPr bwMode="auto">
          <a:xfrm>
            <a:off x="3175" y="2614613"/>
            <a:ext cx="635000" cy="611187"/>
          </a:xfrm>
          <a:custGeom>
            <a:avLst/>
            <a:gdLst>
              <a:gd name="T0" fmla="*/ 0 w 400"/>
              <a:gd name="T1" fmla="*/ 0 h 514"/>
              <a:gd name="T2" fmla="*/ 400 w 400"/>
              <a:gd name="T3" fmla="*/ 514 h 514"/>
            </a:gdLst>
            <a:ahLst/>
            <a:cxnLst>
              <a:cxn ang="0">
                <a:pos x="2" y="0"/>
              </a:cxn>
              <a:cxn ang="0">
                <a:pos x="0" y="0"/>
              </a:cxn>
              <a:cxn ang="0">
                <a:pos x="0" y="514"/>
              </a:cxn>
              <a:cxn ang="0">
                <a:pos x="400" y="514"/>
              </a:cxn>
              <a:cxn ang="0">
                <a:pos x="2" y="0"/>
              </a:cxn>
            </a:cxnLst>
            <a:rect l="T0" t="T1" r="T2" b="T3"/>
            <a:pathLst>
              <a:path w="400" h="514" extrusionOk="0">
                <a:moveTo>
                  <a:pt x="2" y="0"/>
                </a:moveTo>
                <a:lnTo>
                  <a:pt x="0" y="0"/>
                </a:lnTo>
                <a:lnTo>
                  <a:pt x="0" y="514"/>
                </a:lnTo>
                <a:lnTo>
                  <a:pt x="400" y="514"/>
                </a:lnTo>
                <a:lnTo>
                  <a:pt x="2" y="0"/>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lstStyle/>
          <a:p>
            <a:pPr>
              <a:defRPr/>
            </a:pPr>
            <a:endParaRPr lang="en-US"/>
          </a:p>
        </p:txBody>
      </p:sp>
      <p:sp>
        <p:nvSpPr>
          <p:cNvPr id="20" name="Shape 25"/>
          <p:cNvSpPr>
            <a:spLocks/>
          </p:cNvSpPr>
          <p:nvPr/>
        </p:nvSpPr>
        <p:spPr bwMode="auto">
          <a:xfrm>
            <a:off x="984250" y="4533900"/>
            <a:ext cx="1322388" cy="609600"/>
          </a:xfrm>
          <a:custGeom>
            <a:avLst/>
            <a:gdLst>
              <a:gd name="T0" fmla="*/ 0 w 833"/>
              <a:gd name="T1" fmla="*/ 0 h 512"/>
              <a:gd name="T2" fmla="*/ 833 w 833"/>
              <a:gd name="T3" fmla="*/ 512 h 512"/>
            </a:gdLst>
            <a:ahLst/>
            <a:cxnLst>
              <a:cxn ang="0">
                <a:pos x="399" y="0"/>
              </a:cxn>
              <a:cxn ang="0">
                <a:pos x="0" y="512"/>
              </a:cxn>
              <a:cxn ang="0">
                <a:pos x="435" y="512"/>
              </a:cxn>
              <a:cxn ang="0">
                <a:pos x="833" y="0"/>
              </a:cxn>
              <a:cxn ang="0">
                <a:pos x="399" y="0"/>
              </a:cxn>
            </a:cxnLst>
            <a:rect l="T0" t="T1" r="T2" b="T3"/>
            <a:pathLst>
              <a:path w="833" h="512" extrusionOk="0">
                <a:moveTo>
                  <a:pt x="399" y="0"/>
                </a:moveTo>
                <a:lnTo>
                  <a:pt x="0" y="512"/>
                </a:lnTo>
                <a:lnTo>
                  <a:pt x="435" y="512"/>
                </a:lnTo>
                <a:lnTo>
                  <a:pt x="833" y="0"/>
                </a:lnTo>
                <a:lnTo>
                  <a:pt x="399" y="0"/>
                </a:lnTo>
                <a:close/>
              </a:path>
            </a:pathLst>
          </a:custGeom>
          <a:gradFill rotWithShape="0">
            <a:gsLst>
              <a:gs pos="0">
                <a:srgbClr val="0090DA"/>
              </a:gs>
              <a:gs pos="53999">
                <a:srgbClr val="0090DA"/>
              </a:gs>
              <a:gs pos="98000">
                <a:srgbClr val="2BC4F3"/>
              </a:gs>
              <a:gs pos="100000">
                <a:srgbClr val="00AEEE"/>
              </a:gs>
            </a:gsLst>
            <a:lin ang="8100000"/>
          </a:gradFill>
          <a:ln w="9525">
            <a:noFill/>
            <a:round/>
            <a:headEnd/>
            <a:tailEnd/>
          </a:ln>
        </p:spPr>
        <p:txBody>
          <a:bodyPr lIns="91425" tIns="45700" rIns="91425" bIns="45700"/>
          <a:lstStyle/>
          <a:p>
            <a:pPr>
              <a:defRPr/>
            </a:pPr>
            <a:endParaRPr lang="en-US"/>
          </a:p>
        </p:txBody>
      </p:sp>
      <p:sp>
        <p:nvSpPr>
          <p:cNvPr id="21" name="Shape 26"/>
          <p:cNvSpPr>
            <a:spLocks/>
          </p:cNvSpPr>
          <p:nvPr/>
        </p:nvSpPr>
        <p:spPr bwMode="auto">
          <a:xfrm>
            <a:off x="984250" y="3924300"/>
            <a:ext cx="1322388" cy="609600"/>
          </a:xfrm>
          <a:custGeom>
            <a:avLst/>
            <a:gdLst>
              <a:gd name="T0" fmla="*/ 0 w 833"/>
              <a:gd name="T1" fmla="*/ 0 h 512"/>
              <a:gd name="T2" fmla="*/ 833 w 833"/>
              <a:gd name="T3" fmla="*/ 512 h 512"/>
            </a:gdLst>
            <a:ahLst/>
            <a:cxnLst>
              <a:cxn ang="0">
                <a:pos x="435" y="0"/>
              </a:cxn>
              <a:cxn ang="0">
                <a:pos x="0" y="0"/>
              </a:cxn>
              <a:cxn ang="0">
                <a:pos x="399" y="512"/>
              </a:cxn>
              <a:cxn ang="0">
                <a:pos x="833" y="512"/>
              </a:cxn>
              <a:cxn ang="0">
                <a:pos x="435" y="0"/>
              </a:cxn>
            </a:cxnLst>
            <a:rect l="T0" t="T1" r="T2" b="T3"/>
            <a:pathLst>
              <a:path w="833" h="512" extrusionOk="0">
                <a:moveTo>
                  <a:pt x="435" y="0"/>
                </a:moveTo>
                <a:lnTo>
                  <a:pt x="0" y="0"/>
                </a:lnTo>
                <a:lnTo>
                  <a:pt x="399" y="512"/>
                </a:lnTo>
                <a:lnTo>
                  <a:pt x="833" y="512"/>
                </a:lnTo>
                <a:lnTo>
                  <a:pt x="435" y="0"/>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22" name="Shape 27"/>
          <p:cNvSpPr>
            <a:spLocks/>
          </p:cNvSpPr>
          <p:nvPr/>
        </p:nvSpPr>
        <p:spPr bwMode="auto">
          <a:xfrm>
            <a:off x="1820863" y="3924300"/>
            <a:ext cx="1317625" cy="609600"/>
          </a:xfrm>
          <a:custGeom>
            <a:avLst/>
            <a:gdLst>
              <a:gd name="T0" fmla="*/ 0 w 830"/>
              <a:gd name="T1" fmla="*/ 0 h 512"/>
              <a:gd name="T2" fmla="*/ 830 w 830"/>
              <a:gd name="T3" fmla="*/ 512 h 512"/>
            </a:gdLst>
            <a:ahLst/>
            <a:cxnLst>
              <a:cxn ang="0">
                <a:pos x="434" y="0"/>
              </a:cxn>
              <a:cxn ang="0">
                <a:pos x="0" y="0"/>
              </a:cxn>
              <a:cxn ang="0">
                <a:pos x="398" y="512"/>
              </a:cxn>
              <a:cxn ang="0">
                <a:pos x="830" y="512"/>
              </a:cxn>
              <a:cxn ang="0">
                <a:pos x="434" y="0"/>
              </a:cxn>
            </a:cxnLst>
            <a:rect l="T0" t="T1" r="T2" b="T3"/>
            <a:pathLst>
              <a:path w="830" h="512" extrusionOk="0">
                <a:moveTo>
                  <a:pt x="434" y="0"/>
                </a:moveTo>
                <a:lnTo>
                  <a:pt x="0" y="0"/>
                </a:lnTo>
                <a:lnTo>
                  <a:pt x="398" y="512"/>
                </a:lnTo>
                <a:lnTo>
                  <a:pt x="830" y="512"/>
                </a:lnTo>
                <a:lnTo>
                  <a:pt x="434" y="0"/>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lstStyle/>
          <a:p>
            <a:pPr>
              <a:defRPr/>
            </a:pPr>
            <a:endParaRPr lang="en-US"/>
          </a:p>
        </p:txBody>
      </p:sp>
      <p:sp>
        <p:nvSpPr>
          <p:cNvPr id="23" name="Shape 28"/>
          <p:cNvSpPr>
            <a:spLocks/>
          </p:cNvSpPr>
          <p:nvPr/>
        </p:nvSpPr>
        <p:spPr bwMode="auto">
          <a:xfrm>
            <a:off x="3175" y="609600"/>
            <a:ext cx="635000" cy="6096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lstStyle/>
          <a:p>
            <a:pPr>
              <a:defRPr/>
            </a:pPr>
            <a:endParaRPr lang="en-US"/>
          </a:p>
        </p:txBody>
      </p:sp>
      <p:sp>
        <p:nvSpPr>
          <p:cNvPr id="24" name="Shape 29"/>
          <p:cNvSpPr>
            <a:spLocks/>
          </p:cNvSpPr>
          <p:nvPr/>
        </p:nvSpPr>
        <p:spPr bwMode="auto">
          <a:xfrm>
            <a:off x="152400" y="1916113"/>
            <a:ext cx="1317625" cy="612775"/>
          </a:xfrm>
          <a:custGeom>
            <a:avLst/>
            <a:gdLst>
              <a:gd name="T0" fmla="*/ 0 w 830"/>
              <a:gd name="T1" fmla="*/ 0 h 514"/>
              <a:gd name="T2" fmla="*/ 830 w 830"/>
              <a:gd name="T3" fmla="*/ 514 h 514"/>
            </a:gdLst>
            <a:ahLst/>
            <a:cxnLst>
              <a:cxn ang="0">
                <a:pos x="0" y="514"/>
              </a:cxn>
              <a:cxn ang="0">
                <a:pos x="432" y="514"/>
              </a:cxn>
              <a:cxn ang="0">
                <a:pos x="830" y="0"/>
              </a:cxn>
              <a:cxn ang="0">
                <a:pos x="398" y="0"/>
              </a:cxn>
              <a:cxn ang="0">
                <a:pos x="0" y="514"/>
              </a:cxn>
            </a:cxnLst>
            <a:rect l="T0" t="T1" r="T2" b="T3"/>
            <a:pathLst>
              <a:path w="830" h="514" extrusionOk="0">
                <a:moveTo>
                  <a:pt x="0" y="514"/>
                </a:moveTo>
                <a:lnTo>
                  <a:pt x="432" y="514"/>
                </a:lnTo>
                <a:lnTo>
                  <a:pt x="830" y="0"/>
                </a:lnTo>
                <a:lnTo>
                  <a:pt x="398" y="0"/>
                </a:lnTo>
                <a:lnTo>
                  <a:pt x="0" y="514"/>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lstStyle/>
          <a:p>
            <a:pPr>
              <a:defRPr/>
            </a:pPr>
            <a:endParaRPr lang="en-US"/>
          </a:p>
        </p:txBody>
      </p:sp>
      <p:sp>
        <p:nvSpPr>
          <p:cNvPr id="25" name="Shape 30"/>
          <p:cNvSpPr>
            <a:spLocks/>
          </p:cNvSpPr>
          <p:nvPr/>
        </p:nvSpPr>
        <p:spPr bwMode="auto">
          <a:xfrm>
            <a:off x="984250" y="3225800"/>
            <a:ext cx="1322388" cy="609600"/>
          </a:xfrm>
          <a:custGeom>
            <a:avLst/>
            <a:gdLst>
              <a:gd name="T0" fmla="*/ 0 w 833"/>
              <a:gd name="T1" fmla="*/ 0 h 512"/>
              <a:gd name="T2" fmla="*/ 833 w 833"/>
              <a:gd name="T3" fmla="*/ 512 h 512"/>
            </a:gdLst>
            <a:ahLst/>
            <a:cxnLst>
              <a:cxn ang="0">
                <a:pos x="0" y="512"/>
              </a:cxn>
              <a:cxn ang="0">
                <a:pos x="435" y="512"/>
              </a:cxn>
              <a:cxn ang="0">
                <a:pos x="833" y="0"/>
              </a:cxn>
              <a:cxn ang="0">
                <a:pos x="399" y="0"/>
              </a:cxn>
              <a:cxn ang="0">
                <a:pos x="0" y="512"/>
              </a:cxn>
            </a:cxnLst>
            <a:rect l="T0" t="T1" r="T2" b="T3"/>
            <a:pathLst>
              <a:path w="833" h="512" extrusionOk="0">
                <a:moveTo>
                  <a:pt x="0" y="512"/>
                </a:moveTo>
                <a:lnTo>
                  <a:pt x="435" y="512"/>
                </a:lnTo>
                <a:lnTo>
                  <a:pt x="833" y="0"/>
                </a:lnTo>
                <a:lnTo>
                  <a:pt x="399" y="0"/>
                </a:lnTo>
                <a:lnTo>
                  <a:pt x="0" y="512"/>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lstStyle/>
          <a:p>
            <a:pPr>
              <a:defRPr/>
            </a:pPr>
            <a:endParaRPr lang="en-US"/>
          </a:p>
        </p:txBody>
      </p:sp>
      <p:sp>
        <p:nvSpPr>
          <p:cNvPr id="26" name="Shape 31"/>
          <p:cNvSpPr>
            <a:spLocks/>
          </p:cNvSpPr>
          <p:nvPr/>
        </p:nvSpPr>
        <p:spPr bwMode="auto">
          <a:xfrm>
            <a:off x="3175" y="3225800"/>
            <a:ext cx="635000" cy="6096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lstStyle/>
          <a:p>
            <a:pPr>
              <a:defRPr/>
            </a:pPr>
            <a:endParaRPr lang="en-US"/>
          </a:p>
        </p:txBody>
      </p:sp>
      <p:sp>
        <p:nvSpPr>
          <p:cNvPr id="27" name="Shape 32"/>
          <p:cNvSpPr>
            <a:spLocks/>
          </p:cNvSpPr>
          <p:nvPr/>
        </p:nvSpPr>
        <p:spPr bwMode="auto">
          <a:xfrm>
            <a:off x="1820863" y="4533900"/>
            <a:ext cx="1317625" cy="609600"/>
          </a:xfrm>
          <a:custGeom>
            <a:avLst/>
            <a:gdLst>
              <a:gd name="T0" fmla="*/ 0 w 830"/>
              <a:gd name="T1" fmla="*/ 0 h 512"/>
              <a:gd name="T2" fmla="*/ 830 w 830"/>
              <a:gd name="T3" fmla="*/ 512 h 512"/>
            </a:gdLst>
            <a:ahLst/>
            <a:cxnLst>
              <a:cxn ang="0">
                <a:pos x="398" y="0"/>
              </a:cxn>
              <a:cxn ang="0">
                <a:pos x="0" y="512"/>
              </a:cxn>
              <a:cxn ang="0">
                <a:pos x="434" y="512"/>
              </a:cxn>
              <a:cxn ang="0">
                <a:pos x="830" y="0"/>
              </a:cxn>
              <a:cxn ang="0">
                <a:pos x="398" y="0"/>
              </a:cxn>
            </a:cxnLst>
            <a:rect l="T0" t="T1" r="T2" b="T3"/>
            <a:pathLst>
              <a:path w="830" h="512" extrusionOk="0">
                <a:moveTo>
                  <a:pt x="398" y="0"/>
                </a:moveTo>
                <a:lnTo>
                  <a:pt x="0" y="512"/>
                </a:lnTo>
                <a:lnTo>
                  <a:pt x="434" y="512"/>
                </a:lnTo>
                <a:lnTo>
                  <a:pt x="830" y="0"/>
                </a:lnTo>
                <a:lnTo>
                  <a:pt x="398"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lstStyle/>
          <a:p>
            <a:pPr>
              <a:defRPr/>
            </a:pPr>
            <a:endParaRPr lang="en-US"/>
          </a:p>
        </p:txBody>
      </p:sp>
      <p:sp>
        <p:nvSpPr>
          <p:cNvPr id="28" name="Shape 33"/>
          <p:cNvSpPr>
            <a:spLocks/>
          </p:cNvSpPr>
          <p:nvPr/>
        </p:nvSpPr>
        <p:spPr bwMode="auto">
          <a:xfrm>
            <a:off x="152400" y="4533900"/>
            <a:ext cx="1317625" cy="609600"/>
          </a:xfrm>
          <a:custGeom>
            <a:avLst/>
            <a:gdLst>
              <a:gd name="T0" fmla="*/ 0 w 830"/>
              <a:gd name="T1" fmla="*/ 0 h 512"/>
              <a:gd name="T2" fmla="*/ 830 w 830"/>
              <a:gd name="T3" fmla="*/ 512 h 512"/>
            </a:gdLst>
            <a:ahLst/>
            <a:cxnLst>
              <a:cxn ang="0">
                <a:pos x="398" y="0"/>
              </a:cxn>
              <a:cxn ang="0">
                <a:pos x="0" y="512"/>
              </a:cxn>
              <a:cxn ang="0">
                <a:pos x="432" y="512"/>
              </a:cxn>
              <a:cxn ang="0">
                <a:pos x="830" y="0"/>
              </a:cxn>
              <a:cxn ang="0">
                <a:pos x="398" y="0"/>
              </a:cxn>
            </a:cxnLst>
            <a:rect l="T0" t="T1" r="T2" b="T3"/>
            <a:pathLst>
              <a:path w="830" h="512" extrusionOk="0">
                <a:moveTo>
                  <a:pt x="398" y="0"/>
                </a:moveTo>
                <a:lnTo>
                  <a:pt x="0" y="512"/>
                </a:lnTo>
                <a:lnTo>
                  <a:pt x="432" y="512"/>
                </a:lnTo>
                <a:lnTo>
                  <a:pt x="830" y="0"/>
                </a:lnTo>
                <a:lnTo>
                  <a:pt x="398"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lstStyle/>
          <a:p>
            <a:pPr>
              <a:defRPr/>
            </a:pPr>
            <a:endParaRPr lang="en-US"/>
          </a:p>
        </p:txBody>
      </p:sp>
      <p:sp>
        <p:nvSpPr>
          <p:cNvPr id="29" name="Shape 34"/>
          <p:cNvSpPr>
            <a:spLocks/>
          </p:cNvSpPr>
          <p:nvPr/>
        </p:nvSpPr>
        <p:spPr bwMode="auto">
          <a:xfrm>
            <a:off x="3175" y="4533900"/>
            <a:ext cx="635000" cy="6096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0090DA"/>
              </a:gs>
              <a:gs pos="53999">
                <a:srgbClr val="0090DA"/>
              </a:gs>
              <a:gs pos="98000">
                <a:srgbClr val="2BC4F3"/>
              </a:gs>
              <a:gs pos="100000">
                <a:srgbClr val="00AEEE"/>
              </a:gs>
            </a:gsLst>
            <a:lin ang="8100000"/>
          </a:gradFill>
          <a:ln w="9525">
            <a:noFill/>
            <a:round/>
            <a:headEnd/>
            <a:tailEnd/>
          </a:ln>
        </p:spPr>
        <p:txBody>
          <a:bodyPr lIns="91425" tIns="45700" rIns="91425" bIns="45700"/>
          <a:lstStyle/>
          <a:p>
            <a:pPr>
              <a:defRPr/>
            </a:pPr>
            <a:endParaRPr lang="en-US"/>
          </a:p>
        </p:txBody>
      </p:sp>
      <p:sp>
        <p:nvSpPr>
          <p:cNvPr id="30" name="Shape 35"/>
          <p:cNvSpPr>
            <a:spLocks/>
          </p:cNvSpPr>
          <p:nvPr/>
        </p:nvSpPr>
        <p:spPr bwMode="auto">
          <a:xfrm>
            <a:off x="3175" y="3924300"/>
            <a:ext cx="635000" cy="609600"/>
          </a:xfrm>
          <a:custGeom>
            <a:avLst/>
            <a:gdLst>
              <a:gd name="T0" fmla="*/ 0 w 400"/>
              <a:gd name="T1" fmla="*/ 0 h 512"/>
              <a:gd name="T2" fmla="*/ 400 w 400"/>
              <a:gd name="T3" fmla="*/ 512 h 512"/>
            </a:gdLst>
            <a:ahLst/>
            <a:cxnLst>
              <a:cxn ang="0">
                <a:pos x="400" y="512"/>
              </a:cxn>
              <a:cxn ang="0">
                <a:pos x="2" y="0"/>
              </a:cxn>
              <a:cxn ang="0">
                <a:pos x="0" y="0"/>
              </a:cxn>
              <a:cxn ang="0">
                <a:pos x="0" y="512"/>
              </a:cxn>
              <a:cxn ang="0">
                <a:pos x="400" y="512"/>
              </a:cxn>
            </a:cxnLst>
            <a:rect l="T0" t="T1" r="T2" b="T3"/>
            <a:pathLst>
              <a:path w="400" h="512" extrusionOk="0">
                <a:moveTo>
                  <a:pt x="400" y="512"/>
                </a:moveTo>
                <a:lnTo>
                  <a:pt x="2" y="0"/>
                </a:lnTo>
                <a:lnTo>
                  <a:pt x="0" y="0"/>
                </a:lnTo>
                <a:lnTo>
                  <a:pt x="0" y="512"/>
                </a:lnTo>
                <a:lnTo>
                  <a:pt x="400" y="512"/>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31" name="Shape 36"/>
          <p:cNvSpPr>
            <a:spLocks/>
          </p:cNvSpPr>
          <p:nvPr/>
        </p:nvSpPr>
        <p:spPr bwMode="auto">
          <a:xfrm>
            <a:off x="152400" y="3924300"/>
            <a:ext cx="1317625" cy="609600"/>
          </a:xfrm>
          <a:custGeom>
            <a:avLst/>
            <a:gdLst>
              <a:gd name="T0" fmla="*/ 0 w 830"/>
              <a:gd name="T1" fmla="*/ 0 h 512"/>
              <a:gd name="T2" fmla="*/ 830 w 830"/>
              <a:gd name="T3" fmla="*/ 512 h 512"/>
            </a:gdLst>
            <a:ahLst/>
            <a:cxnLst>
              <a:cxn ang="0">
                <a:pos x="398" y="512"/>
              </a:cxn>
              <a:cxn ang="0">
                <a:pos x="830" y="512"/>
              </a:cxn>
              <a:cxn ang="0">
                <a:pos x="432" y="0"/>
              </a:cxn>
              <a:cxn ang="0">
                <a:pos x="0" y="0"/>
              </a:cxn>
              <a:cxn ang="0">
                <a:pos x="398" y="512"/>
              </a:cxn>
            </a:cxnLst>
            <a:rect l="T0" t="T1" r="T2" b="T3"/>
            <a:pathLst>
              <a:path w="830" h="512" extrusionOk="0">
                <a:moveTo>
                  <a:pt x="398" y="512"/>
                </a:moveTo>
                <a:lnTo>
                  <a:pt x="830" y="512"/>
                </a:lnTo>
                <a:lnTo>
                  <a:pt x="432" y="0"/>
                </a:lnTo>
                <a:lnTo>
                  <a:pt x="0" y="0"/>
                </a:lnTo>
                <a:lnTo>
                  <a:pt x="398" y="512"/>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lstStyle/>
          <a:p>
            <a:pPr>
              <a:defRPr/>
            </a:pPr>
            <a:endParaRPr lang="en-US"/>
          </a:p>
        </p:txBody>
      </p:sp>
      <p:sp>
        <p:nvSpPr>
          <p:cNvPr id="32" name="Shape 37"/>
          <p:cNvSpPr>
            <a:spLocks/>
          </p:cNvSpPr>
          <p:nvPr/>
        </p:nvSpPr>
        <p:spPr bwMode="auto">
          <a:xfrm>
            <a:off x="7415213" y="0"/>
            <a:ext cx="1555750" cy="612775"/>
          </a:xfrm>
          <a:custGeom>
            <a:avLst/>
            <a:gdLst>
              <a:gd name="T0" fmla="*/ 0 w 980"/>
              <a:gd name="T1" fmla="*/ 0 h 607"/>
              <a:gd name="T2" fmla="*/ 980 w 980"/>
              <a:gd name="T3" fmla="*/ 607 h 607"/>
            </a:gdLst>
            <a:ahLst/>
            <a:cxnLst>
              <a:cxn ang="0">
                <a:pos x="510" y="607"/>
              </a:cxn>
              <a:cxn ang="0">
                <a:pos x="980" y="0"/>
              </a:cxn>
              <a:cxn ang="0">
                <a:pos x="470" y="0"/>
              </a:cxn>
              <a:cxn ang="0">
                <a:pos x="0" y="607"/>
              </a:cxn>
              <a:cxn ang="0">
                <a:pos x="510" y="607"/>
              </a:cxn>
              <a:cxn ang="0">
                <a:pos x="510" y="607"/>
              </a:cxn>
            </a:cxnLst>
            <a:rect l="T0" t="T1" r="T2" b="T3"/>
            <a:pathLst>
              <a:path w="980" h="607" extrusionOk="0">
                <a:moveTo>
                  <a:pt x="510" y="607"/>
                </a:moveTo>
                <a:lnTo>
                  <a:pt x="980" y="0"/>
                </a:lnTo>
                <a:lnTo>
                  <a:pt x="470" y="0"/>
                </a:lnTo>
                <a:lnTo>
                  <a:pt x="0" y="607"/>
                </a:lnTo>
                <a:lnTo>
                  <a:pt x="510" y="607"/>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lstStyle/>
          <a:p>
            <a:pPr>
              <a:defRPr/>
            </a:pPr>
            <a:endParaRPr lang="en-US"/>
          </a:p>
        </p:txBody>
      </p:sp>
      <p:sp>
        <p:nvSpPr>
          <p:cNvPr id="33" name="Shape 38"/>
          <p:cNvSpPr>
            <a:spLocks/>
          </p:cNvSpPr>
          <p:nvPr/>
        </p:nvSpPr>
        <p:spPr bwMode="auto">
          <a:xfrm>
            <a:off x="8397875" y="1309688"/>
            <a:ext cx="746125" cy="611187"/>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lstStyle/>
          <a:p>
            <a:pPr>
              <a:defRPr/>
            </a:pPr>
            <a:endParaRPr lang="en-US"/>
          </a:p>
        </p:txBody>
      </p:sp>
      <p:sp>
        <p:nvSpPr>
          <p:cNvPr id="34" name="Shape 39"/>
          <p:cNvSpPr>
            <a:spLocks/>
          </p:cNvSpPr>
          <p:nvPr/>
        </p:nvSpPr>
        <p:spPr bwMode="auto">
          <a:xfrm>
            <a:off x="8397875" y="1920875"/>
            <a:ext cx="746125" cy="609600"/>
          </a:xfrm>
          <a:custGeom>
            <a:avLst/>
            <a:gdLst>
              <a:gd name="T0" fmla="*/ 0 w 470"/>
              <a:gd name="T1" fmla="*/ 0 h 605"/>
              <a:gd name="T2" fmla="*/ 470 w 470"/>
              <a:gd name="T3" fmla="*/ 605 h 605"/>
            </a:gdLst>
            <a:ahLst/>
            <a:cxnLst>
              <a:cxn ang="0">
                <a:pos x="0" y="0"/>
              </a:cxn>
              <a:cxn ang="0">
                <a:pos x="470" y="605"/>
              </a:cxn>
              <a:cxn ang="0">
                <a:pos x="470" y="0"/>
              </a:cxn>
              <a:cxn ang="0">
                <a:pos x="0" y="0"/>
              </a:cxn>
            </a:cxnLst>
            <a:rect l="T0" t="T1" r="T2" b="T3"/>
            <a:pathLst>
              <a:path w="470" h="605" extrusionOk="0">
                <a:moveTo>
                  <a:pt x="0" y="0"/>
                </a:moveTo>
                <a:lnTo>
                  <a:pt x="470" y="605"/>
                </a:lnTo>
                <a:lnTo>
                  <a:pt x="470" y="0"/>
                </a:lnTo>
                <a:lnTo>
                  <a:pt x="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lstStyle/>
          <a:p>
            <a:pPr>
              <a:defRPr/>
            </a:pPr>
            <a:endParaRPr lang="en-US"/>
          </a:p>
        </p:txBody>
      </p:sp>
      <p:sp>
        <p:nvSpPr>
          <p:cNvPr id="35" name="Shape 40"/>
          <p:cNvSpPr>
            <a:spLocks/>
          </p:cNvSpPr>
          <p:nvPr/>
        </p:nvSpPr>
        <p:spPr bwMode="auto">
          <a:xfrm>
            <a:off x="8397875" y="1588"/>
            <a:ext cx="746125" cy="611187"/>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0090DA"/>
              </a:gs>
              <a:gs pos="53999">
                <a:srgbClr val="0090DA"/>
              </a:gs>
              <a:gs pos="98000">
                <a:srgbClr val="2BC4F3"/>
              </a:gs>
              <a:gs pos="100000">
                <a:srgbClr val="00AEEE"/>
              </a:gs>
            </a:gsLst>
            <a:lin ang="18840000"/>
          </a:gradFill>
          <a:ln w="9525">
            <a:noFill/>
            <a:round/>
            <a:headEnd/>
            <a:tailEnd/>
          </a:ln>
        </p:spPr>
        <p:txBody>
          <a:bodyPr lIns="91425" tIns="45700" rIns="91425" bIns="45700"/>
          <a:lstStyle/>
          <a:p>
            <a:pPr>
              <a:defRPr/>
            </a:pPr>
            <a:endParaRPr lang="en-US"/>
          </a:p>
        </p:txBody>
      </p:sp>
      <p:sp>
        <p:nvSpPr>
          <p:cNvPr id="36" name="Shape 41"/>
          <p:cNvSpPr>
            <a:spLocks/>
          </p:cNvSpPr>
          <p:nvPr/>
        </p:nvSpPr>
        <p:spPr bwMode="auto">
          <a:xfrm>
            <a:off x="8397875" y="612775"/>
            <a:ext cx="746125" cy="606425"/>
          </a:xfrm>
          <a:custGeom>
            <a:avLst/>
            <a:gdLst>
              <a:gd name="T0" fmla="*/ 0 w 470"/>
              <a:gd name="T1" fmla="*/ 0 h 602"/>
              <a:gd name="T2" fmla="*/ 470 w 470"/>
              <a:gd name="T3" fmla="*/ 602 h 602"/>
            </a:gdLst>
            <a:ahLst/>
            <a:cxnLst>
              <a:cxn ang="0">
                <a:pos x="0" y="0"/>
              </a:cxn>
              <a:cxn ang="0">
                <a:pos x="470" y="602"/>
              </a:cxn>
              <a:cxn ang="0">
                <a:pos x="470" y="0"/>
              </a:cxn>
              <a:cxn ang="0">
                <a:pos x="0" y="0"/>
              </a:cxn>
            </a:cxnLst>
            <a:rect l="T0" t="T1" r="T2" b="T3"/>
            <a:pathLst>
              <a:path w="470" h="602" extrusionOk="0">
                <a:moveTo>
                  <a:pt x="0" y="0"/>
                </a:moveTo>
                <a:lnTo>
                  <a:pt x="470" y="602"/>
                </a:lnTo>
                <a:lnTo>
                  <a:pt x="470" y="0"/>
                </a:lnTo>
                <a:lnTo>
                  <a:pt x="0" y="0"/>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37" name="Shape 42"/>
          <p:cNvSpPr>
            <a:spLocks/>
          </p:cNvSpPr>
          <p:nvPr/>
        </p:nvSpPr>
        <p:spPr bwMode="auto">
          <a:xfrm>
            <a:off x="7415213" y="612775"/>
            <a:ext cx="1555750" cy="609600"/>
          </a:xfrm>
          <a:custGeom>
            <a:avLst/>
            <a:gdLst>
              <a:gd name="T0" fmla="*/ 0 w 980"/>
              <a:gd name="T1" fmla="*/ 0 h 605"/>
              <a:gd name="T2" fmla="*/ 980 w 980"/>
              <a:gd name="T3" fmla="*/ 605 h 605"/>
            </a:gdLst>
            <a:ahLst/>
            <a:cxnLst>
              <a:cxn ang="0">
                <a:pos x="510" y="0"/>
              </a:cxn>
              <a:cxn ang="0">
                <a:pos x="980" y="605"/>
              </a:cxn>
              <a:cxn ang="0">
                <a:pos x="470" y="605"/>
              </a:cxn>
              <a:cxn ang="0">
                <a:pos x="0" y="0"/>
              </a:cxn>
              <a:cxn ang="0">
                <a:pos x="510" y="0"/>
              </a:cxn>
              <a:cxn ang="0">
                <a:pos x="510" y="0"/>
              </a:cxn>
            </a:cxnLst>
            <a:rect l="T0" t="T1" r="T2" b="T3"/>
            <a:pathLst>
              <a:path w="980" h="605" extrusionOk="0">
                <a:moveTo>
                  <a:pt x="510" y="0"/>
                </a:moveTo>
                <a:lnTo>
                  <a:pt x="980" y="605"/>
                </a:lnTo>
                <a:lnTo>
                  <a:pt x="470" y="605"/>
                </a:lnTo>
                <a:lnTo>
                  <a:pt x="0" y="0"/>
                </a:lnTo>
                <a:lnTo>
                  <a:pt x="51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lstStyle/>
          <a:p>
            <a:pPr>
              <a:defRPr/>
            </a:pPr>
            <a:endParaRPr lang="en-US"/>
          </a:p>
        </p:txBody>
      </p:sp>
      <p:sp>
        <p:nvSpPr>
          <p:cNvPr id="14" name="Shape 14"/>
          <p:cNvSpPr txBox="1">
            <a:spLocks noGrp="1"/>
          </p:cNvSpPr>
          <p:nvPr>
            <p:ph type="ctrTitle"/>
          </p:nvPr>
        </p:nvSpPr>
        <p:spPr>
          <a:xfrm>
            <a:off x="1997075" y="1095856"/>
            <a:ext cx="6400799" cy="1102500"/>
          </a:xfrm>
          <a:prstGeom prst="rect">
            <a:avLst/>
          </a:prstGeom>
        </p:spPr>
        <p:txBody>
          <a:bodyPr/>
          <a:lstStyle>
            <a:lvl1pPr>
              <a:spcBef>
                <a:spcPts val="0"/>
              </a:spcBef>
              <a:buSzPct val="100000"/>
              <a:defRPr sz="4800" b="1"/>
            </a:lvl1pPr>
            <a:lvl2pPr>
              <a:spcBef>
                <a:spcPts val="0"/>
              </a:spcBef>
              <a:buSzPct val="100000"/>
              <a:defRPr sz="4800" b="1"/>
            </a:lvl2pPr>
            <a:lvl3pPr>
              <a:spcBef>
                <a:spcPts val="0"/>
              </a:spcBef>
              <a:buSzPct val="100000"/>
              <a:defRPr sz="4800" b="1"/>
            </a:lvl3pPr>
            <a:lvl4pPr>
              <a:spcBef>
                <a:spcPts val="0"/>
              </a:spcBef>
              <a:buSzPct val="100000"/>
              <a:defRPr sz="4800" b="1"/>
            </a:lvl4pPr>
            <a:lvl5pPr>
              <a:spcBef>
                <a:spcPts val="0"/>
              </a:spcBef>
              <a:buSzPct val="100000"/>
              <a:defRPr sz="4800" b="1"/>
            </a:lvl5pPr>
            <a:lvl6pPr>
              <a:spcBef>
                <a:spcPts val="0"/>
              </a:spcBef>
              <a:buSzPct val="100000"/>
              <a:defRPr sz="4800" b="1"/>
            </a:lvl6pPr>
            <a:lvl7pPr>
              <a:spcBef>
                <a:spcPts val="0"/>
              </a:spcBef>
              <a:buSzPct val="100000"/>
              <a:defRPr sz="4800" b="1"/>
            </a:lvl7pPr>
            <a:lvl8pPr>
              <a:spcBef>
                <a:spcPts val="0"/>
              </a:spcBef>
              <a:buSzPct val="100000"/>
              <a:defRPr sz="4800" b="1"/>
            </a:lvl8pPr>
            <a:lvl9pPr>
              <a:spcBef>
                <a:spcPts val="0"/>
              </a:spcBef>
              <a:buSzPct val="100000"/>
              <a:defRPr sz="4800" b="1"/>
            </a:lvl9pPr>
          </a:lstStyle>
          <a:p>
            <a:endParaRPr/>
          </a:p>
        </p:txBody>
      </p:sp>
      <p:sp>
        <p:nvSpPr>
          <p:cNvPr id="15" name="Shape 15"/>
          <p:cNvSpPr txBox="1">
            <a:spLocks noGrp="1"/>
          </p:cNvSpPr>
          <p:nvPr>
            <p:ph type="subTitle" idx="1"/>
          </p:nvPr>
        </p:nvSpPr>
        <p:spPr>
          <a:xfrm>
            <a:off x="1997075" y="2251802"/>
            <a:ext cx="6400799" cy="871800"/>
          </a:xfrm>
          <a:prstGeom prst="rect">
            <a:avLst/>
          </a:prstGeom>
        </p:spPr>
        <p:txBody>
          <a:bodyPr/>
          <a:lstStyle>
            <a:lvl1pPr>
              <a:spcBef>
                <a:spcPts val="0"/>
              </a:spcBef>
              <a:buClr>
                <a:srgbClr val="FFFFFF"/>
              </a:buClr>
              <a:buNone/>
              <a:defRPr>
                <a:solidFill>
                  <a:srgbClr val="FFFFFF"/>
                </a:solidFill>
              </a:defRPr>
            </a:lvl1pPr>
            <a:lvl2pPr>
              <a:spcBef>
                <a:spcPts val="0"/>
              </a:spcBef>
              <a:buClr>
                <a:srgbClr val="FFFFFF"/>
              </a:buClr>
              <a:buSzPct val="100000"/>
              <a:buNone/>
              <a:defRPr sz="3200">
                <a:solidFill>
                  <a:srgbClr val="FFFFFF"/>
                </a:solidFill>
              </a:defRPr>
            </a:lvl2pPr>
            <a:lvl3pPr>
              <a:spcBef>
                <a:spcPts val="0"/>
              </a:spcBef>
              <a:buClr>
                <a:srgbClr val="FFFFFF"/>
              </a:buClr>
              <a:buSzPct val="100000"/>
              <a:buNone/>
              <a:defRPr sz="3200">
                <a:solidFill>
                  <a:srgbClr val="FFFFFF"/>
                </a:solidFill>
              </a:defRPr>
            </a:lvl3pPr>
            <a:lvl4pPr>
              <a:spcBef>
                <a:spcPts val="0"/>
              </a:spcBef>
              <a:buClr>
                <a:srgbClr val="FFFFFF"/>
              </a:buClr>
              <a:buSzPct val="100000"/>
              <a:buNone/>
              <a:defRPr sz="3200">
                <a:solidFill>
                  <a:srgbClr val="FFFFFF"/>
                </a:solidFill>
              </a:defRPr>
            </a:lvl4pPr>
            <a:lvl5pPr>
              <a:spcBef>
                <a:spcPts val="0"/>
              </a:spcBef>
              <a:buClr>
                <a:srgbClr val="FFFFFF"/>
              </a:buClr>
              <a:buSzPct val="100000"/>
              <a:buNone/>
              <a:defRPr sz="3200">
                <a:solidFill>
                  <a:srgbClr val="FFFFFF"/>
                </a:solidFill>
              </a:defRPr>
            </a:lvl5pPr>
            <a:lvl6pPr>
              <a:spcBef>
                <a:spcPts val="0"/>
              </a:spcBef>
              <a:buClr>
                <a:srgbClr val="FFFFFF"/>
              </a:buClr>
              <a:buSzPct val="100000"/>
              <a:buNone/>
              <a:defRPr sz="3200">
                <a:solidFill>
                  <a:srgbClr val="FFFFFF"/>
                </a:solidFill>
              </a:defRPr>
            </a:lvl6pPr>
            <a:lvl7pPr>
              <a:spcBef>
                <a:spcPts val="0"/>
              </a:spcBef>
              <a:buClr>
                <a:srgbClr val="FFFFFF"/>
              </a:buClr>
              <a:buSzPct val="100000"/>
              <a:buNone/>
              <a:defRPr sz="3200">
                <a:solidFill>
                  <a:srgbClr val="FFFFFF"/>
                </a:solidFill>
              </a:defRPr>
            </a:lvl7pPr>
            <a:lvl8pPr>
              <a:spcBef>
                <a:spcPts val="0"/>
              </a:spcBef>
              <a:buClr>
                <a:srgbClr val="FFFFFF"/>
              </a:buClr>
              <a:buSzPct val="100000"/>
              <a:buNone/>
              <a:defRPr sz="3200">
                <a:solidFill>
                  <a:srgbClr val="FFFFFF"/>
                </a:solidFill>
              </a:defRPr>
            </a:lvl8pPr>
            <a:lvl9pPr>
              <a:spcBef>
                <a:spcPts val="0"/>
              </a:spcBef>
              <a:buClr>
                <a:srgbClr val="FFFFFF"/>
              </a:buClr>
              <a:buSzPct val="100000"/>
              <a:buNone/>
              <a:defRPr sz="3200">
                <a:solidFill>
                  <a:srgbClr val="FFFFFF"/>
                </a:solidFill>
              </a:defRPr>
            </a:lvl9pPr>
          </a:lstStyle>
          <a:p>
            <a:endParaRPr/>
          </a:p>
        </p:txBody>
      </p:sp>
      <p:sp>
        <p:nvSpPr>
          <p:cNvPr id="38" name="Shape 43"/>
          <p:cNvSpPr txBox="1">
            <a:spLocks noGrp="1"/>
          </p:cNvSpPr>
          <p:nvPr>
            <p:ph type="sldNum" idx="10"/>
          </p:nvPr>
        </p:nvSpPr>
        <p:spPr bwMode="auto">
          <a:xfrm>
            <a:off x="8556625" y="4749800"/>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A84E437F-072A-48B7-A1B5-14BF984E93A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Body">
    <p:spTree>
      <p:nvGrpSpPr>
        <p:cNvPr id="1" name="Shape 44"/>
        <p:cNvGrpSpPr/>
        <p:nvPr/>
      </p:nvGrpSpPr>
      <p:grpSpPr>
        <a:xfrm>
          <a:off x="0" y="0"/>
          <a:ext cx="0" cy="0"/>
          <a:chOff x="0" y="0"/>
          <a:chExt cx="0" cy="0"/>
        </a:xfrm>
      </p:grpSpPr>
      <p:sp>
        <p:nvSpPr>
          <p:cNvPr id="4" name="Shape 7"/>
          <p:cNvSpPr>
            <a:spLocks noChangeArrowheads="1"/>
          </p:cNvSpPr>
          <p:nvPr/>
        </p:nvSpPr>
        <p:spPr bwMode="auto">
          <a:xfrm>
            <a:off x="0" y="0"/>
            <a:ext cx="3135313" cy="5143500"/>
          </a:xfrm>
          <a:prstGeom prst="rect">
            <a:avLst/>
          </a:prstGeom>
          <a:noFill/>
          <a:ln w="9525">
            <a:noFill/>
            <a:miter lim="800000"/>
            <a:headEnd/>
            <a:tailEnd/>
          </a:ln>
        </p:spPr>
        <p:txBody>
          <a:bodyPr lIns="91425" tIns="45700" rIns="91425" bIns="45700"/>
          <a:lstStyle/>
          <a:p>
            <a:pPr>
              <a:defRPr/>
            </a:pPr>
            <a:endParaRPr lang="ru-RU"/>
          </a:p>
        </p:txBody>
      </p:sp>
      <p:sp>
        <p:nvSpPr>
          <p:cNvPr id="5" name="Shape 8"/>
          <p:cNvSpPr>
            <a:spLocks/>
          </p:cNvSpPr>
          <p:nvPr/>
        </p:nvSpPr>
        <p:spPr bwMode="auto">
          <a:xfrm>
            <a:off x="3175" y="4533900"/>
            <a:ext cx="635000" cy="6096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0090DA"/>
              </a:gs>
              <a:gs pos="53999">
                <a:srgbClr val="0090DA"/>
              </a:gs>
              <a:gs pos="98000">
                <a:srgbClr val="2BC4F3"/>
              </a:gs>
              <a:gs pos="100000">
                <a:srgbClr val="00AEEE"/>
              </a:gs>
            </a:gsLst>
            <a:lin ang="8100000"/>
          </a:gradFill>
          <a:ln w="9525">
            <a:noFill/>
            <a:round/>
            <a:headEnd/>
            <a:tailEnd/>
          </a:ln>
        </p:spPr>
        <p:txBody>
          <a:bodyPr lIns="91425" tIns="45700" rIns="91425" bIns="45700"/>
          <a:lstStyle/>
          <a:p>
            <a:pPr>
              <a:defRPr/>
            </a:pPr>
            <a:endParaRPr lang="en-US"/>
          </a:p>
        </p:txBody>
      </p:sp>
      <p:sp>
        <p:nvSpPr>
          <p:cNvPr id="6" name="Shape 9"/>
          <p:cNvSpPr>
            <a:spLocks/>
          </p:cNvSpPr>
          <p:nvPr/>
        </p:nvSpPr>
        <p:spPr bwMode="auto">
          <a:xfrm>
            <a:off x="3175" y="3924300"/>
            <a:ext cx="635000" cy="609600"/>
          </a:xfrm>
          <a:custGeom>
            <a:avLst/>
            <a:gdLst>
              <a:gd name="T0" fmla="*/ 0 w 400"/>
              <a:gd name="T1" fmla="*/ 0 h 512"/>
              <a:gd name="T2" fmla="*/ 400 w 400"/>
              <a:gd name="T3" fmla="*/ 512 h 512"/>
            </a:gdLst>
            <a:ahLst/>
            <a:cxnLst>
              <a:cxn ang="0">
                <a:pos x="400" y="512"/>
              </a:cxn>
              <a:cxn ang="0">
                <a:pos x="2" y="0"/>
              </a:cxn>
              <a:cxn ang="0">
                <a:pos x="0" y="0"/>
              </a:cxn>
              <a:cxn ang="0">
                <a:pos x="0" y="512"/>
              </a:cxn>
              <a:cxn ang="0">
                <a:pos x="400" y="512"/>
              </a:cxn>
            </a:cxnLst>
            <a:rect l="T0" t="T1" r="T2" b="T3"/>
            <a:pathLst>
              <a:path w="400" h="512" extrusionOk="0">
                <a:moveTo>
                  <a:pt x="400" y="512"/>
                </a:moveTo>
                <a:lnTo>
                  <a:pt x="2" y="0"/>
                </a:lnTo>
                <a:lnTo>
                  <a:pt x="0" y="0"/>
                </a:lnTo>
                <a:lnTo>
                  <a:pt x="0" y="512"/>
                </a:lnTo>
                <a:lnTo>
                  <a:pt x="400" y="512"/>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7" name="Shape 10"/>
          <p:cNvSpPr>
            <a:spLocks/>
          </p:cNvSpPr>
          <p:nvPr/>
        </p:nvSpPr>
        <p:spPr bwMode="auto">
          <a:xfrm>
            <a:off x="8397875" y="1588"/>
            <a:ext cx="746125" cy="611187"/>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0090DA"/>
              </a:gs>
              <a:gs pos="53999">
                <a:srgbClr val="0090DA"/>
              </a:gs>
              <a:gs pos="98000">
                <a:srgbClr val="2BC4F3"/>
              </a:gs>
              <a:gs pos="100000">
                <a:srgbClr val="00AEEE"/>
              </a:gs>
            </a:gsLst>
            <a:lin ang="18840000"/>
          </a:gradFill>
          <a:ln w="9525">
            <a:noFill/>
            <a:round/>
            <a:headEnd/>
            <a:tailEnd/>
          </a:ln>
        </p:spPr>
        <p:txBody>
          <a:bodyPr lIns="91425" tIns="45700" rIns="91425" bIns="45700"/>
          <a:lstStyle/>
          <a:p>
            <a:pPr>
              <a:defRPr/>
            </a:pPr>
            <a:endParaRPr lang="en-US"/>
          </a:p>
        </p:txBody>
      </p:sp>
      <p:sp>
        <p:nvSpPr>
          <p:cNvPr id="8" name="Shape 11"/>
          <p:cNvSpPr>
            <a:spLocks/>
          </p:cNvSpPr>
          <p:nvPr/>
        </p:nvSpPr>
        <p:spPr bwMode="auto">
          <a:xfrm>
            <a:off x="8397875" y="612775"/>
            <a:ext cx="746125" cy="606425"/>
          </a:xfrm>
          <a:custGeom>
            <a:avLst/>
            <a:gdLst>
              <a:gd name="T0" fmla="*/ 0 w 470"/>
              <a:gd name="T1" fmla="*/ 0 h 602"/>
              <a:gd name="T2" fmla="*/ 470 w 470"/>
              <a:gd name="T3" fmla="*/ 602 h 602"/>
            </a:gdLst>
            <a:ahLst/>
            <a:cxnLst>
              <a:cxn ang="0">
                <a:pos x="0" y="0"/>
              </a:cxn>
              <a:cxn ang="0">
                <a:pos x="470" y="602"/>
              </a:cxn>
              <a:cxn ang="0">
                <a:pos x="470" y="0"/>
              </a:cxn>
              <a:cxn ang="0">
                <a:pos x="0" y="0"/>
              </a:cxn>
            </a:cxnLst>
            <a:rect l="T0" t="T1" r="T2" b="T3"/>
            <a:pathLst>
              <a:path w="470" h="602" extrusionOk="0">
                <a:moveTo>
                  <a:pt x="0" y="0"/>
                </a:moveTo>
                <a:lnTo>
                  <a:pt x="470" y="602"/>
                </a:lnTo>
                <a:lnTo>
                  <a:pt x="470" y="0"/>
                </a:lnTo>
                <a:lnTo>
                  <a:pt x="0" y="0"/>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9" name="Shape 47"/>
          <p:cNvSpPr>
            <a:spLocks/>
          </p:cNvSpPr>
          <p:nvPr/>
        </p:nvSpPr>
        <p:spPr bwMode="auto">
          <a:xfrm>
            <a:off x="7415213" y="0"/>
            <a:ext cx="1555750" cy="612775"/>
          </a:xfrm>
          <a:custGeom>
            <a:avLst/>
            <a:gdLst>
              <a:gd name="T0" fmla="*/ 0 w 980"/>
              <a:gd name="T1" fmla="*/ 0 h 607"/>
              <a:gd name="T2" fmla="*/ 980 w 980"/>
              <a:gd name="T3" fmla="*/ 607 h 607"/>
            </a:gdLst>
            <a:ahLst/>
            <a:cxnLst>
              <a:cxn ang="0">
                <a:pos x="510" y="607"/>
              </a:cxn>
              <a:cxn ang="0">
                <a:pos x="980" y="0"/>
              </a:cxn>
              <a:cxn ang="0">
                <a:pos x="470" y="0"/>
              </a:cxn>
              <a:cxn ang="0">
                <a:pos x="0" y="607"/>
              </a:cxn>
              <a:cxn ang="0">
                <a:pos x="510" y="607"/>
              </a:cxn>
              <a:cxn ang="0">
                <a:pos x="510" y="607"/>
              </a:cxn>
            </a:cxnLst>
            <a:rect l="T0" t="T1" r="T2" b="T3"/>
            <a:pathLst>
              <a:path w="980" h="607" extrusionOk="0">
                <a:moveTo>
                  <a:pt x="510" y="607"/>
                </a:moveTo>
                <a:lnTo>
                  <a:pt x="980" y="0"/>
                </a:lnTo>
                <a:lnTo>
                  <a:pt x="470" y="0"/>
                </a:lnTo>
                <a:lnTo>
                  <a:pt x="0" y="607"/>
                </a:lnTo>
                <a:lnTo>
                  <a:pt x="510" y="607"/>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lstStyle/>
          <a:p>
            <a:pPr>
              <a:defRPr/>
            </a:pPr>
            <a:endParaRPr lang="en-US"/>
          </a:p>
        </p:txBody>
      </p:sp>
      <p:sp>
        <p:nvSpPr>
          <p:cNvPr id="10" name="Shape 48"/>
          <p:cNvSpPr>
            <a:spLocks/>
          </p:cNvSpPr>
          <p:nvPr/>
        </p:nvSpPr>
        <p:spPr bwMode="auto">
          <a:xfrm>
            <a:off x="8397875" y="1309688"/>
            <a:ext cx="746125" cy="611187"/>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lstStyle/>
          <a:p>
            <a:pPr>
              <a:defRPr/>
            </a:pPr>
            <a:endParaRPr lang="en-US"/>
          </a:p>
        </p:txBody>
      </p:sp>
      <p:sp>
        <p:nvSpPr>
          <p:cNvPr id="11" name="Shape 49"/>
          <p:cNvSpPr>
            <a:spLocks/>
          </p:cNvSpPr>
          <p:nvPr/>
        </p:nvSpPr>
        <p:spPr bwMode="auto">
          <a:xfrm>
            <a:off x="8397875" y="1920875"/>
            <a:ext cx="746125" cy="609600"/>
          </a:xfrm>
          <a:custGeom>
            <a:avLst/>
            <a:gdLst>
              <a:gd name="T0" fmla="*/ 0 w 470"/>
              <a:gd name="T1" fmla="*/ 0 h 605"/>
              <a:gd name="T2" fmla="*/ 470 w 470"/>
              <a:gd name="T3" fmla="*/ 605 h 605"/>
            </a:gdLst>
            <a:ahLst/>
            <a:cxnLst>
              <a:cxn ang="0">
                <a:pos x="0" y="0"/>
              </a:cxn>
              <a:cxn ang="0">
                <a:pos x="470" y="605"/>
              </a:cxn>
              <a:cxn ang="0">
                <a:pos x="470" y="0"/>
              </a:cxn>
              <a:cxn ang="0">
                <a:pos x="0" y="0"/>
              </a:cxn>
            </a:cxnLst>
            <a:rect l="T0" t="T1" r="T2" b="T3"/>
            <a:pathLst>
              <a:path w="470" h="605" extrusionOk="0">
                <a:moveTo>
                  <a:pt x="0" y="0"/>
                </a:moveTo>
                <a:lnTo>
                  <a:pt x="470" y="605"/>
                </a:lnTo>
                <a:lnTo>
                  <a:pt x="470" y="0"/>
                </a:lnTo>
                <a:lnTo>
                  <a:pt x="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lstStyle/>
          <a:p>
            <a:pPr>
              <a:defRPr/>
            </a:pPr>
            <a:endParaRPr lang="en-US"/>
          </a:p>
        </p:txBody>
      </p:sp>
      <p:sp>
        <p:nvSpPr>
          <p:cNvPr id="12" name="Shape 50"/>
          <p:cNvSpPr>
            <a:spLocks/>
          </p:cNvSpPr>
          <p:nvPr/>
        </p:nvSpPr>
        <p:spPr bwMode="auto">
          <a:xfrm>
            <a:off x="7415213" y="612775"/>
            <a:ext cx="1555750" cy="609600"/>
          </a:xfrm>
          <a:custGeom>
            <a:avLst/>
            <a:gdLst>
              <a:gd name="T0" fmla="*/ 0 w 980"/>
              <a:gd name="T1" fmla="*/ 0 h 605"/>
              <a:gd name="T2" fmla="*/ 980 w 980"/>
              <a:gd name="T3" fmla="*/ 605 h 605"/>
            </a:gdLst>
            <a:ahLst/>
            <a:cxnLst>
              <a:cxn ang="0">
                <a:pos x="510" y="0"/>
              </a:cxn>
              <a:cxn ang="0">
                <a:pos x="980" y="605"/>
              </a:cxn>
              <a:cxn ang="0">
                <a:pos x="470" y="605"/>
              </a:cxn>
              <a:cxn ang="0">
                <a:pos x="0" y="0"/>
              </a:cxn>
              <a:cxn ang="0">
                <a:pos x="510" y="0"/>
              </a:cxn>
              <a:cxn ang="0">
                <a:pos x="510" y="0"/>
              </a:cxn>
            </a:cxnLst>
            <a:rect l="T0" t="T1" r="T2" b="T3"/>
            <a:pathLst>
              <a:path w="980" h="605" extrusionOk="0">
                <a:moveTo>
                  <a:pt x="510" y="0"/>
                </a:moveTo>
                <a:lnTo>
                  <a:pt x="980" y="605"/>
                </a:lnTo>
                <a:lnTo>
                  <a:pt x="470" y="605"/>
                </a:lnTo>
                <a:lnTo>
                  <a:pt x="0" y="0"/>
                </a:lnTo>
                <a:lnTo>
                  <a:pt x="51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lstStyle/>
          <a:p>
            <a:pPr>
              <a:defRPr/>
            </a:pPr>
            <a:endParaRPr lang="en-US"/>
          </a:p>
        </p:txBody>
      </p:sp>
      <p:sp>
        <p:nvSpPr>
          <p:cNvPr id="45" name="Shape 45"/>
          <p:cNvSpPr txBox="1">
            <a:spLocks noGrp="1"/>
          </p:cNvSpPr>
          <p:nvPr>
            <p:ph type="title"/>
          </p:nvPr>
        </p:nvSpPr>
        <p:spPr>
          <a:xfrm>
            <a:off x="457200" y="205978"/>
            <a:ext cx="6879600" cy="8574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6" name="Shape 46"/>
          <p:cNvSpPr txBox="1">
            <a:spLocks noGrp="1"/>
          </p:cNvSpPr>
          <p:nvPr>
            <p:ph type="body" idx="1"/>
          </p:nvPr>
        </p:nvSpPr>
        <p:spPr>
          <a:xfrm>
            <a:off x="457200" y="1200150"/>
            <a:ext cx="8229600" cy="36303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3" name="Shape 51"/>
          <p:cNvSpPr txBox="1">
            <a:spLocks noGrp="1"/>
          </p:cNvSpPr>
          <p:nvPr>
            <p:ph type="sldNum" idx="10"/>
          </p:nvPr>
        </p:nvSpPr>
        <p:spPr bwMode="auto">
          <a:xfrm>
            <a:off x="8556625" y="4749800"/>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45FA1169-C526-4218-B1C6-36969224314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ColTx">
  <p:cSld name="Title and Two Columns">
    <p:spTree>
      <p:nvGrpSpPr>
        <p:cNvPr id="1" name="Shape 52"/>
        <p:cNvGrpSpPr/>
        <p:nvPr/>
      </p:nvGrpSpPr>
      <p:grpSpPr>
        <a:xfrm>
          <a:off x="0" y="0"/>
          <a:ext cx="0" cy="0"/>
          <a:chOff x="0" y="0"/>
          <a:chExt cx="0" cy="0"/>
        </a:xfrm>
      </p:grpSpPr>
      <p:sp>
        <p:nvSpPr>
          <p:cNvPr id="5" name="Shape 7"/>
          <p:cNvSpPr>
            <a:spLocks noChangeArrowheads="1"/>
          </p:cNvSpPr>
          <p:nvPr/>
        </p:nvSpPr>
        <p:spPr bwMode="auto">
          <a:xfrm>
            <a:off x="0" y="0"/>
            <a:ext cx="3135313" cy="5143500"/>
          </a:xfrm>
          <a:prstGeom prst="rect">
            <a:avLst/>
          </a:prstGeom>
          <a:noFill/>
          <a:ln w="9525">
            <a:noFill/>
            <a:miter lim="800000"/>
            <a:headEnd/>
            <a:tailEnd/>
          </a:ln>
        </p:spPr>
        <p:txBody>
          <a:bodyPr lIns="91425" tIns="45700" rIns="91425" bIns="45700"/>
          <a:lstStyle/>
          <a:p>
            <a:pPr>
              <a:defRPr/>
            </a:pPr>
            <a:endParaRPr lang="ru-RU"/>
          </a:p>
        </p:txBody>
      </p:sp>
      <p:sp>
        <p:nvSpPr>
          <p:cNvPr id="6" name="Shape 8"/>
          <p:cNvSpPr>
            <a:spLocks/>
          </p:cNvSpPr>
          <p:nvPr/>
        </p:nvSpPr>
        <p:spPr bwMode="auto">
          <a:xfrm>
            <a:off x="3175" y="4533900"/>
            <a:ext cx="635000" cy="6096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0090DA"/>
              </a:gs>
              <a:gs pos="53999">
                <a:srgbClr val="0090DA"/>
              </a:gs>
              <a:gs pos="98000">
                <a:srgbClr val="2BC4F3"/>
              </a:gs>
              <a:gs pos="100000">
                <a:srgbClr val="00AEEE"/>
              </a:gs>
            </a:gsLst>
            <a:lin ang="8100000"/>
          </a:gradFill>
          <a:ln w="9525">
            <a:noFill/>
            <a:round/>
            <a:headEnd/>
            <a:tailEnd/>
          </a:ln>
        </p:spPr>
        <p:txBody>
          <a:bodyPr lIns="91425" tIns="45700" rIns="91425" bIns="45700"/>
          <a:lstStyle/>
          <a:p>
            <a:pPr>
              <a:defRPr/>
            </a:pPr>
            <a:endParaRPr lang="en-US"/>
          </a:p>
        </p:txBody>
      </p:sp>
      <p:sp>
        <p:nvSpPr>
          <p:cNvPr id="7" name="Shape 9"/>
          <p:cNvSpPr>
            <a:spLocks/>
          </p:cNvSpPr>
          <p:nvPr/>
        </p:nvSpPr>
        <p:spPr bwMode="auto">
          <a:xfrm>
            <a:off x="3175" y="3924300"/>
            <a:ext cx="635000" cy="609600"/>
          </a:xfrm>
          <a:custGeom>
            <a:avLst/>
            <a:gdLst>
              <a:gd name="T0" fmla="*/ 0 w 400"/>
              <a:gd name="T1" fmla="*/ 0 h 512"/>
              <a:gd name="T2" fmla="*/ 400 w 400"/>
              <a:gd name="T3" fmla="*/ 512 h 512"/>
            </a:gdLst>
            <a:ahLst/>
            <a:cxnLst>
              <a:cxn ang="0">
                <a:pos x="400" y="512"/>
              </a:cxn>
              <a:cxn ang="0">
                <a:pos x="2" y="0"/>
              </a:cxn>
              <a:cxn ang="0">
                <a:pos x="0" y="0"/>
              </a:cxn>
              <a:cxn ang="0">
                <a:pos x="0" y="512"/>
              </a:cxn>
              <a:cxn ang="0">
                <a:pos x="400" y="512"/>
              </a:cxn>
            </a:cxnLst>
            <a:rect l="T0" t="T1" r="T2" b="T3"/>
            <a:pathLst>
              <a:path w="400" h="512" extrusionOk="0">
                <a:moveTo>
                  <a:pt x="400" y="512"/>
                </a:moveTo>
                <a:lnTo>
                  <a:pt x="2" y="0"/>
                </a:lnTo>
                <a:lnTo>
                  <a:pt x="0" y="0"/>
                </a:lnTo>
                <a:lnTo>
                  <a:pt x="0" y="512"/>
                </a:lnTo>
                <a:lnTo>
                  <a:pt x="400" y="512"/>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8" name="Shape 10"/>
          <p:cNvSpPr>
            <a:spLocks/>
          </p:cNvSpPr>
          <p:nvPr/>
        </p:nvSpPr>
        <p:spPr bwMode="auto">
          <a:xfrm>
            <a:off x="8397875" y="1588"/>
            <a:ext cx="746125" cy="611187"/>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0090DA"/>
              </a:gs>
              <a:gs pos="53999">
                <a:srgbClr val="0090DA"/>
              </a:gs>
              <a:gs pos="98000">
                <a:srgbClr val="2BC4F3"/>
              </a:gs>
              <a:gs pos="100000">
                <a:srgbClr val="00AEEE"/>
              </a:gs>
            </a:gsLst>
            <a:lin ang="18840000"/>
          </a:gradFill>
          <a:ln w="9525">
            <a:noFill/>
            <a:round/>
            <a:headEnd/>
            <a:tailEnd/>
          </a:ln>
        </p:spPr>
        <p:txBody>
          <a:bodyPr lIns="91425" tIns="45700" rIns="91425" bIns="45700"/>
          <a:lstStyle/>
          <a:p>
            <a:pPr>
              <a:defRPr/>
            </a:pPr>
            <a:endParaRPr lang="en-US"/>
          </a:p>
        </p:txBody>
      </p:sp>
      <p:sp>
        <p:nvSpPr>
          <p:cNvPr id="9" name="Shape 11"/>
          <p:cNvSpPr>
            <a:spLocks/>
          </p:cNvSpPr>
          <p:nvPr/>
        </p:nvSpPr>
        <p:spPr bwMode="auto">
          <a:xfrm>
            <a:off x="8397875" y="612775"/>
            <a:ext cx="746125" cy="606425"/>
          </a:xfrm>
          <a:custGeom>
            <a:avLst/>
            <a:gdLst>
              <a:gd name="T0" fmla="*/ 0 w 470"/>
              <a:gd name="T1" fmla="*/ 0 h 602"/>
              <a:gd name="T2" fmla="*/ 470 w 470"/>
              <a:gd name="T3" fmla="*/ 602 h 602"/>
            </a:gdLst>
            <a:ahLst/>
            <a:cxnLst>
              <a:cxn ang="0">
                <a:pos x="0" y="0"/>
              </a:cxn>
              <a:cxn ang="0">
                <a:pos x="470" y="602"/>
              </a:cxn>
              <a:cxn ang="0">
                <a:pos x="470" y="0"/>
              </a:cxn>
              <a:cxn ang="0">
                <a:pos x="0" y="0"/>
              </a:cxn>
            </a:cxnLst>
            <a:rect l="T0" t="T1" r="T2" b="T3"/>
            <a:pathLst>
              <a:path w="470" h="602" extrusionOk="0">
                <a:moveTo>
                  <a:pt x="0" y="0"/>
                </a:moveTo>
                <a:lnTo>
                  <a:pt x="470" y="602"/>
                </a:lnTo>
                <a:lnTo>
                  <a:pt x="470" y="0"/>
                </a:lnTo>
                <a:lnTo>
                  <a:pt x="0" y="0"/>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10" name="Shape 56"/>
          <p:cNvSpPr>
            <a:spLocks/>
          </p:cNvSpPr>
          <p:nvPr/>
        </p:nvSpPr>
        <p:spPr bwMode="auto">
          <a:xfrm>
            <a:off x="7415213" y="0"/>
            <a:ext cx="1555750" cy="612775"/>
          </a:xfrm>
          <a:custGeom>
            <a:avLst/>
            <a:gdLst>
              <a:gd name="T0" fmla="*/ 0 w 980"/>
              <a:gd name="T1" fmla="*/ 0 h 607"/>
              <a:gd name="T2" fmla="*/ 980 w 980"/>
              <a:gd name="T3" fmla="*/ 607 h 607"/>
            </a:gdLst>
            <a:ahLst/>
            <a:cxnLst>
              <a:cxn ang="0">
                <a:pos x="510" y="607"/>
              </a:cxn>
              <a:cxn ang="0">
                <a:pos x="980" y="0"/>
              </a:cxn>
              <a:cxn ang="0">
                <a:pos x="470" y="0"/>
              </a:cxn>
              <a:cxn ang="0">
                <a:pos x="0" y="607"/>
              </a:cxn>
              <a:cxn ang="0">
                <a:pos x="510" y="607"/>
              </a:cxn>
              <a:cxn ang="0">
                <a:pos x="510" y="607"/>
              </a:cxn>
            </a:cxnLst>
            <a:rect l="T0" t="T1" r="T2" b="T3"/>
            <a:pathLst>
              <a:path w="980" h="607" extrusionOk="0">
                <a:moveTo>
                  <a:pt x="510" y="607"/>
                </a:moveTo>
                <a:lnTo>
                  <a:pt x="980" y="0"/>
                </a:lnTo>
                <a:lnTo>
                  <a:pt x="470" y="0"/>
                </a:lnTo>
                <a:lnTo>
                  <a:pt x="0" y="607"/>
                </a:lnTo>
                <a:lnTo>
                  <a:pt x="510" y="607"/>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lstStyle/>
          <a:p>
            <a:pPr>
              <a:defRPr/>
            </a:pPr>
            <a:endParaRPr lang="en-US"/>
          </a:p>
        </p:txBody>
      </p:sp>
      <p:sp>
        <p:nvSpPr>
          <p:cNvPr id="11" name="Shape 57"/>
          <p:cNvSpPr>
            <a:spLocks/>
          </p:cNvSpPr>
          <p:nvPr/>
        </p:nvSpPr>
        <p:spPr bwMode="auto">
          <a:xfrm>
            <a:off x="8397875" y="1309688"/>
            <a:ext cx="746125" cy="611187"/>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lstStyle/>
          <a:p>
            <a:pPr>
              <a:defRPr/>
            </a:pPr>
            <a:endParaRPr lang="en-US"/>
          </a:p>
        </p:txBody>
      </p:sp>
      <p:sp>
        <p:nvSpPr>
          <p:cNvPr id="12" name="Shape 58"/>
          <p:cNvSpPr>
            <a:spLocks/>
          </p:cNvSpPr>
          <p:nvPr/>
        </p:nvSpPr>
        <p:spPr bwMode="auto">
          <a:xfrm>
            <a:off x="8397875" y="1920875"/>
            <a:ext cx="746125" cy="609600"/>
          </a:xfrm>
          <a:custGeom>
            <a:avLst/>
            <a:gdLst>
              <a:gd name="T0" fmla="*/ 0 w 470"/>
              <a:gd name="T1" fmla="*/ 0 h 605"/>
              <a:gd name="T2" fmla="*/ 470 w 470"/>
              <a:gd name="T3" fmla="*/ 605 h 605"/>
            </a:gdLst>
            <a:ahLst/>
            <a:cxnLst>
              <a:cxn ang="0">
                <a:pos x="0" y="0"/>
              </a:cxn>
              <a:cxn ang="0">
                <a:pos x="470" y="605"/>
              </a:cxn>
              <a:cxn ang="0">
                <a:pos x="470" y="0"/>
              </a:cxn>
              <a:cxn ang="0">
                <a:pos x="0" y="0"/>
              </a:cxn>
            </a:cxnLst>
            <a:rect l="T0" t="T1" r="T2" b="T3"/>
            <a:pathLst>
              <a:path w="470" h="605" extrusionOk="0">
                <a:moveTo>
                  <a:pt x="0" y="0"/>
                </a:moveTo>
                <a:lnTo>
                  <a:pt x="470" y="605"/>
                </a:lnTo>
                <a:lnTo>
                  <a:pt x="470" y="0"/>
                </a:lnTo>
                <a:lnTo>
                  <a:pt x="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lstStyle/>
          <a:p>
            <a:pPr>
              <a:defRPr/>
            </a:pPr>
            <a:endParaRPr lang="en-US"/>
          </a:p>
        </p:txBody>
      </p:sp>
      <p:sp>
        <p:nvSpPr>
          <p:cNvPr id="13" name="Shape 59"/>
          <p:cNvSpPr>
            <a:spLocks/>
          </p:cNvSpPr>
          <p:nvPr/>
        </p:nvSpPr>
        <p:spPr bwMode="auto">
          <a:xfrm>
            <a:off x="7415213" y="612775"/>
            <a:ext cx="1555750" cy="609600"/>
          </a:xfrm>
          <a:custGeom>
            <a:avLst/>
            <a:gdLst>
              <a:gd name="T0" fmla="*/ 0 w 980"/>
              <a:gd name="T1" fmla="*/ 0 h 605"/>
              <a:gd name="T2" fmla="*/ 980 w 980"/>
              <a:gd name="T3" fmla="*/ 605 h 605"/>
            </a:gdLst>
            <a:ahLst/>
            <a:cxnLst>
              <a:cxn ang="0">
                <a:pos x="510" y="0"/>
              </a:cxn>
              <a:cxn ang="0">
                <a:pos x="980" y="605"/>
              </a:cxn>
              <a:cxn ang="0">
                <a:pos x="470" y="605"/>
              </a:cxn>
              <a:cxn ang="0">
                <a:pos x="0" y="0"/>
              </a:cxn>
              <a:cxn ang="0">
                <a:pos x="510" y="0"/>
              </a:cxn>
              <a:cxn ang="0">
                <a:pos x="510" y="0"/>
              </a:cxn>
            </a:cxnLst>
            <a:rect l="T0" t="T1" r="T2" b="T3"/>
            <a:pathLst>
              <a:path w="980" h="605" extrusionOk="0">
                <a:moveTo>
                  <a:pt x="510" y="0"/>
                </a:moveTo>
                <a:lnTo>
                  <a:pt x="980" y="605"/>
                </a:lnTo>
                <a:lnTo>
                  <a:pt x="470" y="605"/>
                </a:lnTo>
                <a:lnTo>
                  <a:pt x="0" y="0"/>
                </a:lnTo>
                <a:lnTo>
                  <a:pt x="51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lstStyle/>
          <a:p>
            <a:pPr>
              <a:defRPr/>
            </a:pPr>
            <a:endParaRPr lang="en-US"/>
          </a:p>
        </p:txBody>
      </p:sp>
      <p:sp>
        <p:nvSpPr>
          <p:cNvPr id="53" name="Shape 53"/>
          <p:cNvSpPr txBox="1">
            <a:spLocks noGrp="1"/>
          </p:cNvSpPr>
          <p:nvPr>
            <p:ph type="title"/>
          </p:nvPr>
        </p:nvSpPr>
        <p:spPr>
          <a:xfrm>
            <a:off x="457200" y="205978"/>
            <a:ext cx="6879600" cy="8574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4" name="Shape 54"/>
          <p:cNvSpPr txBox="1">
            <a:spLocks noGrp="1"/>
          </p:cNvSpPr>
          <p:nvPr>
            <p:ph type="body" idx="1"/>
          </p:nvPr>
        </p:nvSpPr>
        <p:spPr>
          <a:xfrm>
            <a:off x="457200" y="1200150"/>
            <a:ext cx="4038599" cy="3630300"/>
          </a:xfrm>
          <a:prstGeom prst="rect">
            <a:avLst/>
          </a:prstGeom>
        </p:spPr>
        <p:txBody>
          <a:bodyPr/>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55" name="Shape 55"/>
          <p:cNvSpPr txBox="1">
            <a:spLocks noGrp="1"/>
          </p:cNvSpPr>
          <p:nvPr>
            <p:ph type="body" idx="2"/>
          </p:nvPr>
        </p:nvSpPr>
        <p:spPr>
          <a:xfrm>
            <a:off x="4648200" y="1200150"/>
            <a:ext cx="4038599" cy="3630300"/>
          </a:xfrm>
          <a:prstGeom prst="rect">
            <a:avLst/>
          </a:prstGeom>
        </p:spPr>
        <p:txBody>
          <a:bodyPr/>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14" name="Shape 60"/>
          <p:cNvSpPr txBox="1">
            <a:spLocks noGrp="1"/>
          </p:cNvSpPr>
          <p:nvPr>
            <p:ph type="sldNum" idx="10"/>
          </p:nvPr>
        </p:nvSpPr>
        <p:spPr bwMode="auto">
          <a:xfrm>
            <a:off x="8556625" y="4749800"/>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C45D9E30-90EE-494E-A395-226C1FD9810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Shape 61"/>
        <p:cNvGrpSpPr/>
        <p:nvPr/>
      </p:nvGrpSpPr>
      <p:grpSpPr>
        <a:xfrm>
          <a:off x="0" y="0"/>
          <a:ext cx="0" cy="0"/>
          <a:chOff x="0" y="0"/>
          <a:chExt cx="0" cy="0"/>
        </a:xfrm>
      </p:grpSpPr>
      <p:sp>
        <p:nvSpPr>
          <p:cNvPr id="3" name="Shape 7"/>
          <p:cNvSpPr>
            <a:spLocks noChangeArrowheads="1"/>
          </p:cNvSpPr>
          <p:nvPr/>
        </p:nvSpPr>
        <p:spPr bwMode="auto">
          <a:xfrm>
            <a:off x="0" y="0"/>
            <a:ext cx="3135313" cy="5143500"/>
          </a:xfrm>
          <a:prstGeom prst="rect">
            <a:avLst/>
          </a:prstGeom>
          <a:noFill/>
          <a:ln w="9525">
            <a:noFill/>
            <a:miter lim="800000"/>
            <a:headEnd/>
            <a:tailEnd/>
          </a:ln>
        </p:spPr>
        <p:txBody>
          <a:bodyPr lIns="91425" tIns="45700" rIns="91425" bIns="45700"/>
          <a:lstStyle/>
          <a:p>
            <a:pPr>
              <a:defRPr/>
            </a:pPr>
            <a:endParaRPr lang="ru-RU"/>
          </a:p>
        </p:txBody>
      </p:sp>
      <p:sp>
        <p:nvSpPr>
          <p:cNvPr id="4" name="Shape 8"/>
          <p:cNvSpPr>
            <a:spLocks/>
          </p:cNvSpPr>
          <p:nvPr/>
        </p:nvSpPr>
        <p:spPr bwMode="auto">
          <a:xfrm>
            <a:off x="3175" y="4533900"/>
            <a:ext cx="635000" cy="6096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0090DA"/>
              </a:gs>
              <a:gs pos="53999">
                <a:srgbClr val="0090DA"/>
              </a:gs>
              <a:gs pos="98000">
                <a:srgbClr val="2BC4F3"/>
              </a:gs>
              <a:gs pos="100000">
                <a:srgbClr val="00AEEE"/>
              </a:gs>
            </a:gsLst>
            <a:lin ang="8100000"/>
          </a:gradFill>
          <a:ln w="9525">
            <a:noFill/>
            <a:round/>
            <a:headEnd/>
            <a:tailEnd/>
          </a:ln>
        </p:spPr>
        <p:txBody>
          <a:bodyPr lIns="91425" tIns="45700" rIns="91425" bIns="45700"/>
          <a:lstStyle/>
          <a:p>
            <a:pPr>
              <a:defRPr/>
            </a:pPr>
            <a:endParaRPr lang="en-US"/>
          </a:p>
        </p:txBody>
      </p:sp>
      <p:sp>
        <p:nvSpPr>
          <p:cNvPr id="5" name="Shape 9"/>
          <p:cNvSpPr>
            <a:spLocks/>
          </p:cNvSpPr>
          <p:nvPr/>
        </p:nvSpPr>
        <p:spPr bwMode="auto">
          <a:xfrm>
            <a:off x="3175" y="3924300"/>
            <a:ext cx="635000" cy="609600"/>
          </a:xfrm>
          <a:custGeom>
            <a:avLst/>
            <a:gdLst>
              <a:gd name="T0" fmla="*/ 0 w 400"/>
              <a:gd name="T1" fmla="*/ 0 h 512"/>
              <a:gd name="T2" fmla="*/ 400 w 400"/>
              <a:gd name="T3" fmla="*/ 512 h 512"/>
            </a:gdLst>
            <a:ahLst/>
            <a:cxnLst>
              <a:cxn ang="0">
                <a:pos x="400" y="512"/>
              </a:cxn>
              <a:cxn ang="0">
                <a:pos x="2" y="0"/>
              </a:cxn>
              <a:cxn ang="0">
                <a:pos x="0" y="0"/>
              </a:cxn>
              <a:cxn ang="0">
                <a:pos x="0" y="512"/>
              </a:cxn>
              <a:cxn ang="0">
                <a:pos x="400" y="512"/>
              </a:cxn>
            </a:cxnLst>
            <a:rect l="T0" t="T1" r="T2" b="T3"/>
            <a:pathLst>
              <a:path w="400" h="512" extrusionOk="0">
                <a:moveTo>
                  <a:pt x="400" y="512"/>
                </a:moveTo>
                <a:lnTo>
                  <a:pt x="2" y="0"/>
                </a:lnTo>
                <a:lnTo>
                  <a:pt x="0" y="0"/>
                </a:lnTo>
                <a:lnTo>
                  <a:pt x="0" y="512"/>
                </a:lnTo>
                <a:lnTo>
                  <a:pt x="400" y="512"/>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6" name="Shape 10"/>
          <p:cNvSpPr>
            <a:spLocks/>
          </p:cNvSpPr>
          <p:nvPr/>
        </p:nvSpPr>
        <p:spPr bwMode="auto">
          <a:xfrm>
            <a:off x="8397875" y="1588"/>
            <a:ext cx="746125" cy="611187"/>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0090DA"/>
              </a:gs>
              <a:gs pos="53999">
                <a:srgbClr val="0090DA"/>
              </a:gs>
              <a:gs pos="98000">
                <a:srgbClr val="2BC4F3"/>
              </a:gs>
              <a:gs pos="100000">
                <a:srgbClr val="00AEEE"/>
              </a:gs>
            </a:gsLst>
            <a:lin ang="18840000"/>
          </a:gradFill>
          <a:ln w="9525">
            <a:noFill/>
            <a:round/>
            <a:headEnd/>
            <a:tailEnd/>
          </a:ln>
        </p:spPr>
        <p:txBody>
          <a:bodyPr lIns="91425" tIns="45700" rIns="91425" bIns="45700"/>
          <a:lstStyle/>
          <a:p>
            <a:pPr>
              <a:defRPr/>
            </a:pPr>
            <a:endParaRPr lang="en-US"/>
          </a:p>
        </p:txBody>
      </p:sp>
      <p:sp>
        <p:nvSpPr>
          <p:cNvPr id="7" name="Shape 11"/>
          <p:cNvSpPr>
            <a:spLocks/>
          </p:cNvSpPr>
          <p:nvPr/>
        </p:nvSpPr>
        <p:spPr bwMode="auto">
          <a:xfrm>
            <a:off x="8397875" y="612775"/>
            <a:ext cx="746125" cy="606425"/>
          </a:xfrm>
          <a:custGeom>
            <a:avLst/>
            <a:gdLst>
              <a:gd name="T0" fmla="*/ 0 w 470"/>
              <a:gd name="T1" fmla="*/ 0 h 602"/>
              <a:gd name="T2" fmla="*/ 470 w 470"/>
              <a:gd name="T3" fmla="*/ 602 h 602"/>
            </a:gdLst>
            <a:ahLst/>
            <a:cxnLst>
              <a:cxn ang="0">
                <a:pos x="0" y="0"/>
              </a:cxn>
              <a:cxn ang="0">
                <a:pos x="470" y="602"/>
              </a:cxn>
              <a:cxn ang="0">
                <a:pos x="470" y="0"/>
              </a:cxn>
              <a:cxn ang="0">
                <a:pos x="0" y="0"/>
              </a:cxn>
            </a:cxnLst>
            <a:rect l="T0" t="T1" r="T2" b="T3"/>
            <a:pathLst>
              <a:path w="470" h="602" extrusionOk="0">
                <a:moveTo>
                  <a:pt x="0" y="0"/>
                </a:moveTo>
                <a:lnTo>
                  <a:pt x="470" y="602"/>
                </a:lnTo>
                <a:lnTo>
                  <a:pt x="470" y="0"/>
                </a:lnTo>
                <a:lnTo>
                  <a:pt x="0" y="0"/>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8" name="Shape 63"/>
          <p:cNvSpPr>
            <a:spLocks/>
          </p:cNvSpPr>
          <p:nvPr/>
        </p:nvSpPr>
        <p:spPr bwMode="auto">
          <a:xfrm>
            <a:off x="3175" y="2614613"/>
            <a:ext cx="635000" cy="611187"/>
          </a:xfrm>
          <a:custGeom>
            <a:avLst/>
            <a:gdLst>
              <a:gd name="T0" fmla="*/ 0 w 400"/>
              <a:gd name="T1" fmla="*/ 0 h 514"/>
              <a:gd name="T2" fmla="*/ 400 w 400"/>
              <a:gd name="T3" fmla="*/ 514 h 514"/>
            </a:gdLst>
            <a:ahLst/>
            <a:cxnLst>
              <a:cxn ang="0">
                <a:pos x="2" y="0"/>
              </a:cxn>
              <a:cxn ang="0">
                <a:pos x="0" y="0"/>
              </a:cxn>
              <a:cxn ang="0">
                <a:pos x="0" y="514"/>
              </a:cxn>
              <a:cxn ang="0">
                <a:pos x="400" y="514"/>
              </a:cxn>
              <a:cxn ang="0">
                <a:pos x="2" y="0"/>
              </a:cxn>
            </a:cxnLst>
            <a:rect l="T0" t="T1" r="T2" b="T3"/>
            <a:pathLst>
              <a:path w="400" h="514" extrusionOk="0">
                <a:moveTo>
                  <a:pt x="2" y="0"/>
                </a:moveTo>
                <a:lnTo>
                  <a:pt x="0" y="0"/>
                </a:lnTo>
                <a:lnTo>
                  <a:pt x="0" y="514"/>
                </a:lnTo>
                <a:lnTo>
                  <a:pt x="400" y="514"/>
                </a:lnTo>
                <a:lnTo>
                  <a:pt x="2" y="0"/>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lstStyle/>
          <a:p>
            <a:pPr>
              <a:defRPr/>
            </a:pPr>
            <a:endParaRPr lang="en-US"/>
          </a:p>
        </p:txBody>
      </p:sp>
      <p:sp>
        <p:nvSpPr>
          <p:cNvPr id="9" name="Shape 64"/>
          <p:cNvSpPr>
            <a:spLocks/>
          </p:cNvSpPr>
          <p:nvPr/>
        </p:nvSpPr>
        <p:spPr bwMode="auto">
          <a:xfrm>
            <a:off x="3175" y="3225800"/>
            <a:ext cx="635000" cy="6096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lstStyle/>
          <a:p>
            <a:pPr>
              <a:defRPr/>
            </a:pPr>
            <a:endParaRPr lang="en-US"/>
          </a:p>
        </p:txBody>
      </p:sp>
      <p:sp>
        <p:nvSpPr>
          <p:cNvPr id="10" name="Shape 65"/>
          <p:cNvSpPr>
            <a:spLocks/>
          </p:cNvSpPr>
          <p:nvPr/>
        </p:nvSpPr>
        <p:spPr bwMode="auto">
          <a:xfrm>
            <a:off x="152400" y="4533900"/>
            <a:ext cx="1317625" cy="609600"/>
          </a:xfrm>
          <a:custGeom>
            <a:avLst/>
            <a:gdLst>
              <a:gd name="T0" fmla="*/ 0 w 830"/>
              <a:gd name="T1" fmla="*/ 0 h 512"/>
              <a:gd name="T2" fmla="*/ 830 w 830"/>
              <a:gd name="T3" fmla="*/ 512 h 512"/>
            </a:gdLst>
            <a:ahLst/>
            <a:cxnLst>
              <a:cxn ang="0">
                <a:pos x="398" y="0"/>
              </a:cxn>
              <a:cxn ang="0">
                <a:pos x="0" y="512"/>
              </a:cxn>
              <a:cxn ang="0">
                <a:pos x="432" y="512"/>
              </a:cxn>
              <a:cxn ang="0">
                <a:pos x="830" y="0"/>
              </a:cxn>
              <a:cxn ang="0">
                <a:pos x="398" y="0"/>
              </a:cxn>
            </a:cxnLst>
            <a:rect l="T0" t="T1" r="T2" b="T3"/>
            <a:pathLst>
              <a:path w="830" h="512" extrusionOk="0">
                <a:moveTo>
                  <a:pt x="398" y="0"/>
                </a:moveTo>
                <a:lnTo>
                  <a:pt x="0" y="512"/>
                </a:lnTo>
                <a:lnTo>
                  <a:pt x="432" y="512"/>
                </a:lnTo>
                <a:lnTo>
                  <a:pt x="830" y="0"/>
                </a:lnTo>
                <a:lnTo>
                  <a:pt x="398"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lstStyle/>
          <a:p>
            <a:pPr>
              <a:defRPr/>
            </a:pPr>
            <a:endParaRPr lang="en-US"/>
          </a:p>
        </p:txBody>
      </p:sp>
      <p:sp>
        <p:nvSpPr>
          <p:cNvPr id="11" name="Shape 66"/>
          <p:cNvSpPr>
            <a:spLocks/>
          </p:cNvSpPr>
          <p:nvPr/>
        </p:nvSpPr>
        <p:spPr bwMode="auto">
          <a:xfrm>
            <a:off x="152400" y="3924300"/>
            <a:ext cx="1317625" cy="609600"/>
          </a:xfrm>
          <a:custGeom>
            <a:avLst/>
            <a:gdLst>
              <a:gd name="T0" fmla="*/ 0 w 830"/>
              <a:gd name="T1" fmla="*/ 0 h 512"/>
              <a:gd name="T2" fmla="*/ 830 w 830"/>
              <a:gd name="T3" fmla="*/ 512 h 512"/>
            </a:gdLst>
            <a:ahLst/>
            <a:cxnLst>
              <a:cxn ang="0">
                <a:pos x="398" y="512"/>
              </a:cxn>
              <a:cxn ang="0">
                <a:pos x="830" y="512"/>
              </a:cxn>
              <a:cxn ang="0">
                <a:pos x="432" y="0"/>
              </a:cxn>
              <a:cxn ang="0">
                <a:pos x="0" y="0"/>
              </a:cxn>
              <a:cxn ang="0">
                <a:pos x="398" y="512"/>
              </a:cxn>
            </a:cxnLst>
            <a:rect l="T0" t="T1" r="T2" b="T3"/>
            <a:pathLst>
              <a:path w="830" h="512" extrusionOk="0">
                <a:moveTo>
                  <a:pt x="398" y="512"/>
                </a:moveTo>
                <a:lnTo>
                  <a:pt x="830" y="512"/>
                </a:lnTo>
                <a:lnTo>
                  <a:pt x="432" y="0"/>
                </a:lnTo>
                <a:lnTo>
                  <a:pt x="0" y="0"/>
                </a:lnTo>
                <a:lnTo>
                  <a:pt x="398" y="512"/>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lstStyle/>
          <a:p>
            <a:pPr>
              <a:defRPr/>
            </a:pPr>
            <a:endParaRPr lang="en-US"/>
          </a:p>
        </p:txBody>
      </p:sp>
      <p:sp>
        <p:nvSpPr>
          <p:cNvPr id="12" name="Shape 67"/>
          <p:cNvSpPr>
            <a:spLocks/>
          </p:cNvSpPr>
          <p:nvPr/>
        </p:nvSpPr>
        <p:spPr bwMode="auto">
          <a:xfrm>
            <a:off x="7415213" y="0"/>
            <a:ext cx="1555750" cy="612775"/>
          </a:xfrm>
          <a:custGeom>
            <a:avLst/>
            <a:gdLst>
              <a:gd name="T0" fmla="*/ 0 w 980"/>
              <a:gd name="T1" fmla="*/ 0 h 607"/>
              <a:gd name="T2" fmla="*/ 980 w 980"/>
              <a:gd name="T3" fmla="*/ 607 h 607"/>
            </a:gdLst>
            <a:ahLst/>
            <a:cxnLst>
              <a:cxn ang="0">
                <a:pos x="510" y="607"/>
              </a:cxn>
              <a:cxn ang="0">
                <a:pos x="980" y="0"/>
              </a:cxn>
              <a:cxn ang="0">
                <a:pos x="470" y="0"/>
              </a:cxn>
              <a:cxn ang="0">
                <a:pos x="0" y="607"/>
              </a:cxn>
              <a:cxn ang="0">
                <a:pos x="510" y="607"/>
              </a:cxn>
              <a:cxn ang="0">
                <a:pos x="510" y="607"/>
              </a:cxn>
            </a:cxnLst>
            <a:rect l="T0" t="T1" r="T2" b="T3"/>
            <a:pathLst>
              <a:path w="980" h="607" extrusionOk="0">
                <a:moveTo>
                  <a:pt x="510" y="607"/>
                </a:moveTo>
                <a:lnTo>
                  <a:pt x="980" y="0"/>
                </a:lnTo>
                <a:lnTo>
                  <a:pt x="470" y="0"/>
                </a:lnTo>
                <a:lnTo>
                  <a:pt x="0" y="607"/>
                </a:lnTo>
                <a:lnTo>
                  <a:pt x="510" y="607"/>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lstStyle/>
          <a:p>
            <a:pPr>
              <a:defRPr/>
            </a:pPr>
            <a:endParaRPr lang="en-US"/>
          </a:p>
        </p:txBody>
      </p:sp>
      <p:sp>
        <p:nvSpPr>
          <p:cNvPr id="13" name="Shape 68"/>
          <p:cNvSpPr>
            <a:spLocks/>
          </p:cNvSpPr>
          <p:nvPr/>
        </p:nvSpPr>
        <p:spPr bwMode="auto">
          <a:xfrm>
            <a:off x="8397875" y="1309688"/>
            <a:ext cx="746125" cy="611187"/>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lstStyle/>
          <a:p>
            <a:pPr>
              <a:defRPr/>
            </a:pPr>
            <a:endParaRPr lang="en-US"/>
          </a:p>
        </p:txBody>
      </p:sp>
      <p:sp>
        <p:nvSpPr>
          <p:cNvPr id="14" name="Shape 69"/>
          <p:cNvSpPr>
            <a:spLocks/>
          </p:cNvSpPr>
          <p:nvPr/>
        </p:nvSpPr>
        <p:spPr bwMode="auto">
          <a:xfrm>
            <a:off x="8397875" y="1920875"/>
            <a:ext cx="746125" cy="609600"/>
          </a:xfrm>
          <a:custGeom>
            <a:avLst/>
            <a:gdLst>
              <a:gd name="T0" fmla="*/ 0 w 470"/>
              <a:gd name="T1" fmla="*/ 0 h 605"/>
              <a:gd name="T2" fmla="*/ 470 w 470"/>
              <a:gd name="T3" fmla="*/ 605 h 605"/>
            </a:gdLst>
            <a:ahLst/>
            <a:cxnLst>
              <a:cxn ang="0">
                <a:pos x="0" y="0"/>
              </a:cxn>
              <a:cxn ang="0">
                <a:pos x="470" y="605"/>
              </a:cxn>
              <a:cxn ang="0">
                <a:pos x="470" y="0"/>
              </a:cxn>
              <a:cxn ang="0">
                <a:pos x="0" y="0"/>
              </a:cxn>
            </a:cxnLst>
            <a:rect l="T0" t="T1" r="T2" b="T3"/>
            <a:pathLst>
              <a:path w="470" h="605" extrusionOk="0">
                <a:moveTo>
                  <a:pt x="0" y="0"/>
                </a:moveTo>
                <a:lnTo>
                  <a:pt x="470" y="605"/>
                </a:lnTo>
                <a:lnTo>
                  <a:pt x="470" y="0"/>
                </a:lnTo>
                <a:lnTo>
                  <a:pt x="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lstStyle/>
          <a:p>
            <a:pPr>
              <a:defRPr/>
            </a:pPr>
            <a:endParaRPr lang="en-US"/>
          </a:p>
        </p:txBody>
      </p:sp>
      <p:sp>
        <p:nvSpPr>
          <p:cNvPr id="15" name="Shape 70"/>
          <p:cNvSpPr>
            <a:spLocks/>
          </p:cNvSpPr>
          <p:nvPr/>
        </p:nvSpPr>
        <p:spPr bwMode="auto">
          <a:xfrm>
            <a:off x="7415213" y="612775"/>
            <a:ext cx="1555750" cy="609600"/>
          </a:xfrm>
          <a:custGeom>
            <a:avLst/>
            <a:gdLst>
              <a:gd name="T0" fmla="*/ 0 w 980"/>
              <a:gd name="T1" fmla="*/ 0 h 605"/>
              <a:gd name="T2" fmla="*/ 980 w 980"/>
              <a:gd name="T3" fmla="*/ 605 h 605"/>
            </a:gdLst>
            <a:ahLst/>
            <a:cxnLst>
              <a:cxn ang="0">
                <a:pos x="510" y="0"/>
              </a:cxn>
              <a:cxn ang="0">
                <a:pos x="980" y="605"/>
              </a:cxn>
              <a:cxn ang="0">
                <a:pos x="470" y="605"/>
              </a:cxn>
              <a:cxn ang="0">
                <a:pos x="0" y="0"/>
              </a:cxn>
              <a:cxn ang="0">
                <a:pos x="510" y="0"/>
              </a:cxn>
              <a:cxn ang="0">
                <a:pos x="510" y="0"/>
              </a:cxn>
            </a:cxnLst>
            <a:rect l="T0" t="T1" r="T2" b="T3"/>
            <a:pathLst>
              <a:path w="980" h="605" extrusionOk="0">
                <a:moveTo>
                  <a:pt x="510" y="0"/>
                </a:moveTo>
                <a:lnTo>
                  <a:pt x="980" y="605"/>
                </a:lnTo>
                <a:lnTo>
                  <a:pt x="470" y="605"/>
                </a:lnTo>
                <a:lnTo>
                  <a:pt x="0" y="0"/>
                </a:lnTo>
                <a:lnTo>
                  <a:pt x="51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lstStyle/>
          <a:p>
            <a:pPr>
              <a:defRPr/>
            </a:pPr>
            <a:endParaRPr lang="en-US"/>
          </a:p>
        </p:txBody>
      </p:sp>
      <p:sp>
        <p:nvSpPr>
          <p:cNvPr id="62" name="Shape 62"/>
          <p:cNvSpPr txBox="1">
            <a:spLocks noGrp="1"/>
          </p:cNvSpPr>
          <p:nvPr>
            <p:ph type="title"/>
          </p:nvPr>
        </p:nvSpPr>
        <p:spPr>
          <a:xfrm>
            <a:off x="457200" y="205978"/>
            <a:ext cx="6879600" cy="8574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71"/>
          <p:cNvSpPr txBox="1">
            <a:spLocks noGrp="1"/>
          </p:cNvSpPr>
          <p:nvPr>
            <p:ph type="sldNum" idx="10"/>
          </p:nvPr>
        </p:nvSpPr>
        <p:spPr bwMode="auto">
          <a:xfrm>
            <a:off x="8556625" y="4749800"/>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DA02FD61-BF82-44BA-89EE-1B1C4E085AE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Caption">
    <p:spTree>
      <p:nvGrpSpPr>
        <p:cNvPr id="1" name="Shape 72"/>
        <p:cNvGrpSpPr/>
        <p:nvPr/>
      </p:nvGrpSpPr>
      <p:grpSpPr>
        <a:xfrm>
          <a:off x="0" y="0"/>
          <a:ext cx="0" cy="0"/>
          <a:chOff x="0" y="0"/>
          <a:chExt cx="0" cy="0"/>
        </a:xfrm>
      </p:grpSpPr>
      <p:sp>
        <p:nvSpPr>
          <p:cNvPr id="3" name="Shape 7"/>
          <p:cNvSpPr>
            <a:spLocks noChangeArrowheads="1"/>
          </p:cNvSpPr>
          <p:nvPr/>
        </p:nvSpPr>
        <p:spPr bwMode="auto">
          <a:xfrm>
            <a:off x="0" y="0"/>
            <a:ext cx="3135313" cy="5143500"/>
          </a:xfrm>
          <a:prstGeom prst="rect">
            <a:avLst/>
          </a:prstGeom>
          <a:noFill/>
          <a:ln w="9525">
            <a:noFill/>
            <a:miter lim="800000"/>
            <a:headEnd/>
            <a:tailEnd/>
          </a:ln>
        </p:spPr>
        <p:txBody>
          <a:bodyPr lIns="91425" tIns="45700" rIns="91425" bIns="45700"/>
          <a:lstStyle/>
          <a:p>
            <a:pPr>
              <a:defRPr/>
            </a:pPr>
            <a:endParaRPr lang="ru-RU"/>
          </a:p>
        </p:txBody>
      </p:sp>
      <p:sp>
        <p:nvSpPr>
          <p:cNvPr id="4" name="Shape 8"/>
          <p:cNvSpPr>
            <a:spLocks/>
          </p:cNvSpPr>
          <p:nvPr/>
        </p:nvSpPr>
        <p:spPr bwMode="auto">
          <a:xfrm>
            <a:off x="3175" y="4533900"/>
            <a:ext cx="635000" cy="6096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0090DA"/>
              </a:gs>
              <a:gs pos="53999">
                <a:srgbClr val="0090DA"/>
              </a:gs>
              <a:gs pos="98000">
                <a:srgbClr val="2BC4F3"/>
              </a:gs>
              <a:gs pos="100000">
                <a:srgbClr val="00AEEE"/>
              </a:gs>
            </a:gsLst>
            <a:lin ang="8100000"/>
          </a:gradFill>
          <a:ln w="9525">
            <a:noFill/>
            <a:round/>
            <a:headEnd/>
            <a:tailEnd/>
          </a:ln>
        </p:spPr>
        <p:txBody>
          <a:bodyPr lIns="91425" tIns="45700" rIns="91425" bIns="45700"/>
          <a:lstStyle/>
          <a:p>
            <a:pPr>
              <a:defRPr/>
            </a:pPr>
            <a:endParaRPr lang="en-US"/>
          </a:p>
        </p:txBody>
      </p:sp>
      <p:sp>
        <p:nvSpPr>
          <p:cNvPr id="5" name="Shape 9"/>
          <p:cNvSpPr>
            <a:spLocks/>
          </p:cNvSpPr>
          <p:nvPr/>
        </p:nvSpPr>
        <p:spPr bwMode="auto">
          <a:xfrm>
            <a:off x="3175" y="3924300"/>
            <a:ext cx="635000" cy="609600"/>
          </a:xfrm>
          <a:custGeom>
            <a:avLst/>
            <a:gdLst>
              <a:gd name="T0" fmla="*/ 0 w 400"/>
              <a:gd name="T1" fmla="*/ 0 h 512"/>
              <a:gd name="T2" fmla="*/ 400 w 400"/>
              <a:gd name="T3" fmla="*/ 512 h 512"/>
            </a:gdLst>
            <a:ahLst/>
            <a:cxnLst>
              <a:cxn ang="0">
                <a:pos x="400" y="512"/>
              </a:cxn>
              <a:cxn ang="0">
                <a:pos x="2" y="0"/>
              </a:cxn>
              <a:cxn ang="0">
                <a:pos x="0" y="0"/>
              </a:cxn>
              <a:cxn ang="0">
                <a:pos x="0" y="512"/>
              </a:cxn>
              <a:cxn ang="0">
                <a:pos x="400" y="512"/>
              </a:cxn>
            </a:cxnLst>
            <a:rect l="T0" t="T1" r="T2" b="T3"/>
            <a:pathLst>
              <a:path w="400" h="512" extrusionOk="0">
                <a:moveTo>
                  <a:pt x="400" y="512"/>
                </a:moveTo>
                <a:lnTo>
                  <a:pt x="2" y="0"/>
                </a:lnTo>
                <a:lnTo>
                  <a:pt x="0" y="0"/>
                </a:lnTo>
                <a:lnTo>
                  <a:pt x="0" y="512"/>
                </a:lnTo>
                <a:lnTo>
                  <a:pt x="400" y="512"/>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6" name="Shape 10"/>
          <p:cNvSpPr>
            <a:spLocks/>
          </p:cNvSpPr>
          <p:nvPr/>
        </p:nvSpPr>
        <p:spPr bwMode="auto">
          <a:xfrm>
            <a:off x="8397875" y="1588"/>
            <a:ext cx="746125" cy="611187"/>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0090DA"/>
              </a:gs>
              <a:gs pos="53999">
                <a:srgbClr val="0090DA"/>
              </a:gs>
              <a:gs pos="98000">
                <a:srgbClr val="2BC4F3"/>
              </a:gs>
              <a:gs pos="100000">
                <a:srgbClr val="00AEEE"/>
              </a:gs>
            </a:gsLst>
            <a:lin ang="18840000"/>
          </a:gradFill>
          <a:ln w="9525">
            <a:noFill/>
            <a:round/>
            <a:headEnd/>
            <a:tailEnd/>
          </a:ln>
        </p:spPr>
        <p:txBody>
          <a:bodyPr lIns="91425" tIns="45700" rIns="91425" bIns="45700"/>
          <a:lstStyle/>
          <a:p>
            <a:pPr>
              <a:defRPr/>
            </a:pPr>
            <a:endParaRPr lang="en-US"/>
          </a:p>
        </p:txBody>
      </p:sp>
      <p:sp>
        <p:nvSpPr>
          <p:cNvPr id="7" name="Shape 11"/>
          <p:cNvSpPr>
            <a:spLocks/>
          </p:cNvSpPr>
          <p:nvPr/>
        </p:nvSpPr>
        <p:spPr bwMode="auto">
          <a:xfrm>
            <a:off x="8397875" y="612775"/>
            <a:ext cx="746125" cy="606425"/>
          </a:xfrm>
          <a:custGeom>
            <a:avLst/>
            <a:gdLst>
              <a:gd name="T0" fmla="*/ 0 w 470"/>
              <a:gd name="T1" fmla="*/ 0 h 602"/>
              <a:gd name="T2" fmla="*/ 470 w 470"/>
              <a:gd name="T3" fmla="*/ 602 h 602"/>
            </a:gdLst>
            <a:ahLst/>
            <a:cxnLst>
              <a:cxn ang="0">
                <a:pos x="0" y="0"/>
              </a:cxn>
              <a:cxn ang="0">
                <a:pos x="470" y="602"/>
              </a:cxn>
              <a:cxn ang="0">
                <a:pos x="470" y="0"/>
              </a:cxn>
              <a:cxn ang="0">
                <a:pos x="0" y="0"/>
              </a:cxn>
            </a:cxnLst>
            <a:rect l="T0" t="T1" r="T2" b="T3"/>
            <a:pathLst>
              <a:path w="470" h="602" extrusionOk="0">
                <a:moveTo>
                  <a:pt x="0" y="0"/>
                </a:moveTo>
                <a:lnTo>
                  <a:pt x="470" y="602"/>
                </a:lnTo>
                <a:lnTo>
                  <a:pt x="470" y="0"/>
                </a:lnTo>
                <a:lnTo>
                  <a:pt x="0" y="0"/>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8" name="Shape 74"/>
          <p:cNvSpPr>
            <a:spLocks/>
          </p:cNvSpPr>
          <p:nvPr/>
        </p:nvSpPr>
        <p:spPr bwMode="auto">
          <a:xfrm>
            <a:off x="3175" y="2614613"/>
            <a:ext cx="635000" cy="611187"/>
          </a:xfrm>
          <a:custGeom>
            <a:avLst/>
            <a:gdLst>
              <a:gd name="T0" fmla="*/ 0 w 400"/>
              <a:gd name="T1" fmla="*/ 0 h 514"/>
              <a:gd name="T2" fmla="*/ 400 w 400"/>
              <a:gd name="T3" fmla="*/ 514 h 514"/>
            </a:gdLst>
            <a:ahLst/>
            <a:cxnLst>
              <a:cxn ang="0">
                <a:pos x="2" y="0"/>
              </a:cxn>
              <a:cxn ang="0">
                <a:pos x="0" y="0"/>
              </a:cxn>
              <a:cxn ang="0">
                <a:pos x="0" y="514"/>
              </a:cxn>
              <a:cxn ang="0">
                <a:pos x="400" y="514"/>
              </a:cxn>
              <a:cxn ang="0">
                <a:pos x="2" y="0"/>
              </a:cxn>
            </a:cxnLst>
            <a:rect l="T0" t="T1" r="T2" b="T3"/>
            <a:pathLst>
              <a:path w="400" h="514" extrusionOk="0">
                <a:moveTo>
                  <a:pt x="2" y="0"/>
                </a:moveTo>
                <a:lnTo>
                  <a:pt x="0" y="0"/>
                </a:lnTo>
                <a:lnTo>
                  <a:pt x="0" y="514"/>
                </a:lnTo>
                <a:lnTo>
                  <a:pt x="400" y="514"/>
                </a:lnTo>
                <a:lnTo>
                  <a:pt x="2" y="0"/>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lstStyle/>
          <a:p>
            <a:pPr>
              <a:defRPr/>
            </a:pPr>
            <a:endParaRPr lang="en-US"/>
          </a:p>
        </p:txBody>
      </p:sp>
      <p:sp>
        <p:nvSpPr>
          <p:cNvPr id="9" name="Shape 75"/>
          <p:cNvSpPr>
            <a:spLocks/>
          </p:cNvSpPr>
          <p:nvPr/>
        </p:nvSpPr>
        <p:spPr bwMode="auto">
          <a:xfrm>
            <a:off x="3175" y="3225800"/>
            <a:ext cx="635000" cy="6096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lstStyle/>
          <a:p>
            <a:pPr>
              <a:defRPr/>
            </a:pPr>
            <a:endParaRPr lang="en-US"/>
          </a:p>
        </p:txBody>
      </p:sp>
      <p:sp>
        <p:nvSpPr>
          <p:cNvPr id="10" name="Shape 76"/>
          <p:cNvSpPr>
            <a:spLocks/>
          </p:cNvSpPr>
          <p:nvPr/>
        </p:nvSpPr>
        <p:spPr bwMode="auto">
          <a:xfrm>
            <a:off x="152400" y="4533900"/>
            <a:ext cx="1317625" cy="609600"/>
          </a:xfrm>
          <a:custGeom>
            <a:avLst/>
            <a:gdLst>
              <a:gd name="T0" fmla="*/ 0 w 830"/>
              <a:gd name="T1" fmla="*/ 0 h 512"/>
              <a:gd name="T2" fmla="*/ 830 w 830"/>
              <a:gd name="T3" fmla="*/ 512 h 512"/>
            </a:gdLst>
            <a:ahLst/>
            <a:cxnLst>
              <a:cxn ang="0">
                <a:pos x="398" y="0"/>
              </a:cxn>
              <a:cxn ang="0">
                <a:pos x="0" y="512"/>
              </a:cxn>
              <a:cxn ang="0">
                <a:pos x="432" y="512"/>
              </a:cxn>
              <a:cxn ang="0">
                <a:pos x="830" y="0"/>
              </a:cxn>
              <a:cxn ang="0">
                <a:pos x="398" y="0"/>
              </a:cxn>
            </a:cxnLst>
            <a:rect l="T0" t="T1" r="T2" b="T3"/>
            <a:pathLst>
              <a:path w="830" h="512" extrusionOk="0">
                <a:moveTo>
                  <a:pt x="398" y="0"/>
                </a:moveTo>
                <a:lnTo>
                  <a:pt x="0" y="512"/>
                </a:lnTo>
                <a:lnTo>
                  <a:pt x="432" y="512"/>
                </a:lnTo>
                <a:lnTo>
                  <a:pt x="830" y="0"/>
                </a:lnTo>
                <a:lnTo>
                  <a:pt x="398"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lstStyle/>
          <a:p>
            <a:pPr>
              <a:defRPr/>
            </a:pPr>
            <a:endParaRPr lang="en-US"/>
          </a:p>
        </p:txBody>
      </p:sp>
      <p:sp>
        <p:nvSpPr>
          <p:cNvPr id="11" name="Shape 77"/>
          <p:cNvSpPr>
            <a:spLocks/>
          </p:cNvSpPr>
          <p:nvPr/>
        </p:nvSpPr>
        <p:spPr bwMode="auto">
          <a:xfrm>
            <a:off x="152400" y="3924300"/>
            <a:ext cx="1317625" cy="609600"/>
          </a:xfrm>
          <a:custGeom>
            <a:avLst/>
            <a:gdLst>
              <a:gd name="T0" fmla="*/ 0 w 830"/>
              <a:gd name="T1" fmla="*/ 0 h 512"/>
              <a:gd name="T2" fmla="*/ 830 w 830"/>
              <a:gd name="T3" fmla="*/ 512 h 512"/>
            </a:gdLst>
            <a:ahLst/>
            <a:cxnLst>
              <a:cxn ang="0">
                <a:pos x="398" y="512"/>
              </a:cxn>
              <a:cxn ang="0">
                <a:pos x="830" y="512"/>
              </a:cxn>
              <a:cxn ang="0">
                <a:pos x="432" y="0"/>
              </a:cxn>
              <a:cxn ang="0">
                <a:pos x="0" y="0"/>
              </a:cxn>
              <a:cxn ang="0">
                <a:pos x="398" y="512"/>
              </a:cxn>
            </a:cxnLst>
            <a:rect l="T0" t="T1" r="T2" b="T3"/>
            <a:pathLst>
              <a:path w="830" h="512" extrusionOk="0">
                <a:moveTo>
                  <a:pt x="398" y="512"/>
                </a:moveTo>
                <a:lnTo>
                  <a:pt x="830" y="512"/>
                </a:lnTo>
                <a:lnTo>
                  <a:pt x="432" y="0"/>
                </a:lnTo>
                <a:lnTo>
                  <a:pt x="0" y="0"/>
                </a:lnTo>
                <a:lnTo>
                  <a:pt x="398" y="512"/>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lstStyle/>
          <a:p>
            <a:pPr>
              <a:defRPr/>
            </a:pPr>
            <a:endParaRPr lang="en-US"/>
          </a:p>
        </p:txBody>
      </p:sp>
      <p:sp>
        <p:nvSpPr>
          <p:cNvPr id="12" name="Shape 78"/>
          <p:cNvSpPr>
            <a:spLocks/>
          </p:cNvSpPr>
          <p:nvPr/>
        </p:nvSpPr>
        <p:spPr bwMode="auto">
          <a:xfrm>
            <a:off x="7415213" y="0"/>
            <a:ext cx="1555750" cy="612775"/>
          </a:xfrm>
          <a:custGeom>
            <a:avLst/>
            <a:gdLst>
              <a:gd name="T0" fmla="*/ 0 w 980"/>
              <a:gd name="T1" fmla="*/ 0 h 607"/>
              <a:gd name="T2" fmla="*/ 980 w 980"/>
              <a:gd name="T3" fmla="*/ 607 h 607"/>
            </a:gdLst>
            <a:ahLst/>
            <a:cxnLst>
              <a:cxn ang="0">
                <a:pos x="510" y="607"/>
              </a:cxn>
              <a:cxn ang="0">
                <a:pos x="980" y="0"/>
              </a:cxn>
              <a:cxn ang="0">
                <a:pos x="470" y="0"/>
              </a:cxn>
              <a:cxn ang="0">
                <a:pos x="0" y="607"/>
              </a:cxn>
              <a:cxn ang="0">
                <a:pos x="510" y="607"/>
              </a:cxn>
              <a:cxn ang="0">
                <a:pos x="510" y="607"/>
              </a:cxn>
            </a:cxnLst>
            <a:rect l="T0" t="T1" r="T2" b="T3"/>
            <a:pathLst>
              <a:path w="980" h="607" extrusionOk="0">
                <a:moveTo>
                  <a:pt x="510" y="607"/>
                </a:moveTo>
                <a:lnTo>
                  <a:pt x="980" y="0"/>
                </a:lnTo>
                <a:lnTo>
                  <a:pt x="470" y="0"/>
                </a:lnTo>
                <a:lnTo>
                  <a:pt x="0" y="607"/>
                </a:lnTo>
                <a:lnTo>
                  <a:pt x="510" y="607"/>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lstStyle/>
          <a:p>
            <a:pPr>
              <a:defRPr/>
            </a:pPr>
            <a:endParaRPr lang="en-US"/>
          </a:p>
        </p:txBody>
      </p:sp>
      <p:sp>
        <p:nvSpPr>
          <p:cNvPr id="13" name="Shape 79"/>
          <p:cNvSpPr>
            <a:spLocks/>
          </p:cNvSpPr>
          <p:nvPr/>
        </p:nvSpPr>
        <p:spPr bwMode="auto">
          <a:xfrm>
            <a:off x="8397875" y="1309688"/>
            <a:ext cx="746125" cy="611187"/>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lstStyle/>
          <a:p>
            <a:pPr>
              <a:defRPr/>
            </a:pPr>
            <a:endParaRPr lang="en-US"/>
          </a:p>
        </p:txBody>
      </p:sp>
      <p:sp>
        <p:nvSpPr>
          <p:cNvPr id="14" name="Shape 80"/>
          <p:cNvSpPr>
            <a:spLocks/>
          </p:cNvSpPr>
          <p:nvPr/>
        </p:nvSpPr>
        <p:spPr bwMode="auto">
          <a:xfrm>
            <a:off x="8397875" y="1920875"/>
            <a:ext cx="746125" cy="609600"/>
          </a:xfrm>
          <a:custGeom>
            <a:avLst/>
            <a:gdLst>
              <a:gd name="T0" fmla="*/ 0 w 470"/>
              <a:gd name="T1" fmla="*/ 0 h 605"/>
              <a:gd name="T2" fmla="*/ 470 w 470"/>
              <a:gd name="T3" fmla="*/ 605 h 605"/>
            </a:gdLst>
            <a:ahLst/>
            <a:cxnLst>
              <a:cxn ang="0">
                <a:pos x="0" y="0"/>
              </a:cxn>
              <a:cxn ang="0">
                <a:pos x="470" y="605"/>
              </a:cxn>
              <a:cxn ang="0">
                <a:pos x="470" y="0"/>
              </a:cxn>
              <a:cxn ang="0">
                <a:pos x="0" y="0"/>
              </a:cxn>
            </a:cxnLst>
            <a:rect l="T0" t="T1" r="T2" b="T3"/>
            <a:pathLst>
              <a:path w="470" h="605" extrusionOk="0">
                <a:moveTo>
                  <a:pt x="0" y="0"/>
                </a:moveTo>
                <a:lnTo>
                  <a:pt x="470" y="605"/>
                </a:lnTo>
                <a:lnTo>
                  <a:pt x="470" y="0"/>
                </a:lnTo>
                <a:lnTo>
                  <a:pt x="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lstStyle/>
          <a:p>
            <a:pPr>
              <a:defRPr/>
            </a:pPr>
            <a:endParaRPr lang="en-US"/>
          </a:p>
        </p:txBody>
      </p:sp>
      <p:sp>
        <p:nvSpPr>
          <p:cNvPr id="15" name="Shape 81"/>
          <p:cNvSpPr>
            <a:spLocks/>
          </p:cNvSpPr>
          <p:nvPr/>
        </p:nvSpPr>
        <p:spPr bwMode="auto">
          <a:xfrm>
            <a:off x="7415213" y="612775"/>
            <a:ext cx="1555750" cy="609600"/>
          </a:xfrm>
          <a:custGeom>
            <a:avLst/>
            <a:gdLst>
              <a:gd name="T0" fmla="*/ 0 w 980"/>
              <a:gd name="T1" fmla="*/ 0 h 605"/>
              <a:gd name="T2" fmla="*/ 980 w 980"/>
              <a:gd name="T3" fmla="*/ 605 h 605"/>
            </a:gdLst>
            <a:ahLst/>
            <a:cxnLst>
              <a:cxn ang="0">
                <a:pos x="510" y="0"/>
              </a:cxn>
              <a:cxn ang="0">
                <a:pos x="980" y="605"/>
              </a:cxn>
              <a:cxn ang="0">
                <a:pos x="470" y="605"/>
              </a:cxn>
              <a:cxn ang="0">
                <a:pos x="0" y="0"/>
              </a:cxn>
              <a:cxn ang="0">
                <a:pos x="510" y="0"/>
              </a:cxn>
              <a:cxn ang="0">
                <a:pos x="510" y="0"/>
              </a:cxn>
            </a:cxnLst>
            <a:rect l="T0" t="T1" r="T2" b="T3"/>
            <a:pathLst>
              <a:path w="980" h="605" extrusionOk="0">
                <a:moveTo>
                  <a:pt x="510" y="0"/>
                </a:moveTo>
                <a:lnTo>
                  <a:pt x="980" y="605"/>
                </a:lnTo>
                <a:lnTo>
                  <a:pt x="470" y="605"/>
                </a:lnTo>
                <a:lnTo>
                  <a:pt x="0" y="0"/>
                </a:lnTo>
                <a:lnTo>
                  <a:pt x="51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lstStyle/>
          <a:p>
            <a:pPr>
              <a:defRPr/>
            </a:pPr>
            <a:endParaRPr lang="en-US"/>
          </a:p>
        </p:txBody>
      </p:sp>
      <p:sp>
        <p:nvSpPr>
          <p:cNvPr id="73" name="Shape 73"/>
          <p:cNvSpPr txBox="1">
            <a:spLocks noGrp="1"/>
          </p:cNvSpPr>
          <p:nvPr>
            <p:ph type="body" idx="1"/>
          </p:nvPr>
        </p:nvSpPr>
        <p:spPr>
          <a:xfrm>
            <a:off x="1574800" y="3320653"/>
            <a:ext cx="5486399" cy="513300"/>
          </a:xfrm>
          <a:prstGeom prst="rect">
            <a:avLst/>
          </a:prstGeom>
        </p:spPr>
        <p:txBody>
          <a:bodyPr/>
          <a:lstStyle>
            <a:lvl1pPr algn="ctr">
              <a:spcBef>
                <a:spcPts val="0"/>
              </a:spcBef>
              <a:buSzPct val="100000"/>
              <a:buNone/>
              <a:defRPr sz="1800"/>
            </a:lvl1pPr>
          </a:lstStyle>
          <a:p>
            <a:endParaRPr/>
          </a:p>
        </p:txBody>
      </p:sp>
      <p:sp>
        <p:nvSpPr>
          <p:cNvPr id="16" name="Shape 82"/>
          <p:cNvSpPr txBox="1">
            <a:spLocks noGrp="1"/>
          </p:cNvSpPr>
          <p:nvPr>
            <p:ph type="sldNum" idx="10"/>
          </p:nvPr>
        </p:nvSpPr>
        <p:spPr bwMode="auto">
          <a:xfrm>
            <a:off x="8556625" y="4749800"/>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4A2DDFE9-24B4-47B1-A0A7-2A29B09828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Shape 83"/>
        <p:cNvGrpSpPr/>
        <p:nvPr/>
      </p:nvGrpSpPr>
      <p:grpSpPr>
        <a:xfrm>
          <a:off x="0" y="0"/>
          <a:ext cx="0" cy="0"/>
          <a:chOff x="0" y="0"/>
          <a:chExt cx="0" cy="0"/>
        </a:xfrm>
      </p:grpSpPr>
      <p:sp>
        <p:nvSpPr>
          <p:cNvPr id="2" name="Shape 7"/>
          <p:cNvSpPr>
            <a:spLocks noChangeArrowheads="1"/>
          </p:cNvSpPr>
          <p:nvPr/>
        </p:nvSpPr>
        <p:spPr bwMode="auto">
          <a:xfrm>
            <a:off x="0" y="0"/>
            <a:ext cx="3135313" cy="5143500"/>
          </a:xfrm>
          <a:prstGeom prst="rect">
            <a:avLst/>
          </a:prstGeom>
          <a:noFill/>
          <a:ln w="9525">
            <a:noFill/>
            <a:miter lim="800000"/>
            <a:headEnd/>
            <a:tailEnd/>
          </a:ln>
        </p:spPr>
        <p:txBody>
          <a:bodyPr lIns="91425" tIns="45700" rIns="91425" bIns="45700"/>
          <a:lstStyle/>
          <a:p>
            <a:pPr>
              <a:defRPr/>
            </a:pPr>
            <a:endParaRPr lang="ru-RU"/>
          </a:p>
        </p:txBody>
      </p:sp>
      <p:sp>
        <p:nvSpPr>
          <p:cNvPr id="3" name="Shape 8"/>
          <p:cNvSpPr>
            <a:spLocks/>
          </p:cNvSpPr>
          <p:nvPr/>
        </p:nvSpPr>
        <p:spPr bwMode="auto">
          <a:xfrm>
            <a:off x="3175" y="4533900"/>
            <a:ext cx="635000" cy="6096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0090DA"/>
              </a:gs>
              <a:gs pos="53999">
                <a:srgbClr val="0090DA"/>
              </a:gs>
              <a:gs pos="98000">
                <a:srgbClr val="2BC4F3"/>
              </a:gs>
              <a:gs pos="100000">
                <a:srgbClr val="00AEEE"/>
              </a:gs>
            </a:gsLst>
            <a:lin ang="8100000"/>
          </a:gradFill>
          <a:ln w="9525">
            <a:noFill/>
            <a:round/>
            <a:headEnd/>
            <a:tailEnd/>
          </a:ln>
        </p:spPr>
        <p:txBody>
          <a:bodyPr lIns="91425" tIns="45700" rIns="91425" bIns="45700"/>
          <a:lstStyle/>
          <a:p>
            <a:pPr>
              <a:defRPr/>
            </a:pPr>
            <a:endParaRPr lang="en-US"/>
          </a:p>
        </p:txBody>
      </p:sp>
      <p:sp>
        <p:nvSpPr>
          <p:cNvPr id="4" name="Shape 9"/>
          <p:cNvSpPr>
            <a:spLocks/>
          </p:cNvSpPr>
          <p:nvPr/>
        </p:nvSpPr>
        <p:spPr bwMode="auto">
          <a:xfrm>
            <a:off x="3175" y="3924300"/>
            <a:ext cx="635000" cy="609600"/>
          </a:xfrm>
          <a:custGeom>
            <a:avLst/>
            <a:gdLst>
              <a:gd name="T0" fmla="*/ 0 w 400"/>
              <a:gd name="T1" fmla="*/ 0 h 512"/>
              <a:gd name="T2" fmla="*/ 400 w 400"/>
              <a:gd name="T3" fmla="*/ 512 h 512"/>
            </a:gdLst>
            <a:ahLst/>
            <a:cxnLst>
              <a:cxn ang="0">
                <a:pos x="400" y="512"/>
              </a:cxn>
              <a:cxn ang="0">
                <a:pos x="2" y="0"/>
              </a:cxn>
              <a:cxn ang="0">
                <a:pos x="0" y="0"/>
              </a:cxn>
              <a:cxn ang="0">
                <a:pos x="0" y="512"/>
              </a:cxn>
              <a:cxn ang="0">
                <a:pos x="400" y="512"/>
              </a:cxn>
            </a:cxnLst>
            <a:rect l="T0" t="T1" r="T2" b="T3"/>
            <a:pathLst>
              <a:path w="400" h="512" extrusionOk="0">
                <a:moveTo>
                  <a:pt x="400" y="512"/>
                </a:moveTo>
                <a:lnTo>
                  <a:pt x="2" y="0"/>
                </a:lnTo>
                <a:lnTo>
                  <a:pt x="0" y="0"/>
                </a:lnTo>
                <a:lnTo>
                  <a:pt x="0" y="512"/>
                </a:lnTo>
                <a:lnTo>
                  <a:pt x="400" y="512"/>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5" name="Shape 10"/>
          <p:cNvSpPr>
            <a:spLocks/>
          </p:cNvSpPr>
          <p:nvPr/>
        </p:nvSpPr>
        <p:spPr bwMode="auto">
          <a:xfrm>
            <a:off x="8397875" y="1588"/>
            <a:ext cx="746125" cy="611187"/>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0090DA"/>
              </a:gs>
              <a:gs pos="53999">
                <a:srgbClr val="0090DA"/>
              </a:gs>
              <a:gs pos="98000">
                <a:srgbClr val="2BC4F3"/>
              </a:gs>
              <a:gs pos="100000">
                <a:srgbClr val="00AEEE"/>
              </a:gs>
            </a:gsLst>
            <a:lin ang="18840000"/>
          </a:gradFill>
          <a:ln w="9525">
            <a:noFill/>
            <a:round/>
            <a:headEnd/>
            <a:tailEnd/>
          </a:ln>
        </p:spPr>
        <p:txBody>
          <a:bodyPr lIns="91425" tIns="45700" rIns="91425" bIns="45700"/>
          <a:lstStyle/>
          <a:p>
            <a:pPr>
              <a:defRPr/>
            </a:pPr>
            <a:endParaRPr lang="en-US"/>
          </a:p>
        </p:txBody>
      </p:sp>
      <p:sp>
        <p:nvSpPr>
          <p:cNvPr id="6" name="Shape 11"/>
          <p:cNvSpPr>
            <a:spLocks/>
          </p:cNvSpPr>
          <p:nvPr/>
        </p:nvSpPr>
        <p:spPr bwMode="auto">
          <a:xfrm>
            <a:off x="8397875" y="612775"/>
            <a:ext cx="746125" cy="606425"/>
          </a:xfrm>
          <a:custGeom>
            <a:avLst/>
            <a:gdLst>
              <a:gd name="T0" fmla="*/ 0 w 470"/>
              <a:gd name="T1" fmla="*/ 0 h 602"/>
              <a:gd name="T2" fmla="*/ 470 w 470"/>
              <a:gd name="T3" fmla="*/ 602 h 602"/>
            </a:gdLst>
            <a:ahLst/>
            <a:cxnLst>
              <a:cxn ang="0">
                <a:pos x="0" y="0"/>
              </a:cxn>
              <a:cxn ang="0">
                <a:pos x="470" y="602"/>
              </a:cxn>
              <a:cxn ang="0">
                <a:pos x="470" y="0"/>
              </a:cxn>
              <a:cxn ang="0">
                <a:pos x="0" y="0"/>
              </a:cxn>
            </a:cxnLst>
            <a:rect l="T0" t="T1" r="T2" b="T3"/>
            <a:pathLst>
              <a:path w="470" h="602" extrusionOk="0">
                <a:moveTo>
                  <a:pt x="0" y="0"/>
                </a:moveTo>
                <a:lnTo>
                  <a:pt x="470" y="602"/>
                </a:lnTo>
                <a:lnTo>
                  <a:pt x="470" y="0"/>
                </a:lnTo>
                <a:lnTo>
                  <a:pt x="0" y="0"/>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7" name="Shape 84"/>
          <p:cNvSpPr txBox="1">
            <a:spLocks noGrp="1"/>
          </p:cNvSpPr>
          <p:nvPr>
            <p:ph type="sldNum" idx="10"/>
          </p:nvPr>
        </p:nvSpPr>
        <p:spPr bwMode="auto">
          <a:xfrm>
            <a:off x="8556625" y="4749800"/>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316EAC57-9530-41FF-BD7B-ABB72E068B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1026" name="Shape 5"/>
          <p:cNvSpPr txBox="1">
            <a:spLocks noGrp="1"/>
          </p:cNvSpPr>
          <p:nvPr>
            <p:ph type="title"/>
          </p:nvPr>
        </p:nvSpPr>
        <p:spPr bwMode="auto">
          <a:xfrm>
            <a:off x="457200" y="206375"/>
            <a:ext cx="6880225" cy="857250"/>
          </a:xfrm>
          <a:prstGeom prst="rect">
            <a:avLst/>
          </a:prstGeom>
          <a:noFill/>
          <a:ln w="9525">
            <a:noFill/>
            <a:miter lim="800000"/>
            <a:headEnd/>
            <a:tailEnd/>
          </a:ln>
        </p:spPr>
        <p:txBody>
          <a:bodyPr vert="horz" wrap="square" lIns="91425" tIns="91425" rIns="91425" bIns="91425" numCol="1" anchor="b" anchorCtr="0" compatLnSpc="1">
            <a:prstTxWarp prst="textNoShape">
              <a:avLst/>
            </a:prstTxWarp>
          </a:bodyPr>
          <a:lstStyle/>
          <a:p>
            <a:pPr lvl="0"/>
            <a:endParaRPr lang="ru-RU" smtClean="0">
              <a:sym typeface="Arial" charset="0"/>
            </a:endParaRPr>
          </a:p>
        </p:txBody>
      </p:sp>
      <p:sp>
        <p:nvSpPr>
          <p:cNvPr id="1027" name="Shape 6"/>
          <p:cNvSpPr txBox="1">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ru-RU" smtClean="0">
              <a:sym typeface="Arial" charset="0"/>
            </a:endParaRPr>
          </a:p>
        </p:txBody>
      </p:sp>
      <p:sp>
        <p:nvSpPr>
          <p:cNvPr id="1028" name="Shape 7"/>
          <p:cNvSpPr>
            <a:spLocks noChangeArrowheads="1"/>
          </p:cNvSpPr>
          <p:nvPr/>
        </p:nvSpPr>
        <p:spPr bwMode="auto">
          <a:xfrm>
            <a:off x="0" y="0"/>
            <a:ext cx="3135313" cy="5143500"/>
          </a:xfrm>
          <a:prstGeom prst="rect">
            <a:avLst/>
          </a:prstGeom>
          <a:noFill/>
          <a:ln w="9525">
            <a:noFill/>
            <a:miter lim="800000"/>
            <a:headEnd/>
            <a:tailEnd/>
          </a:ln>
        </p:spPr>
        <p:txBody>
          <a:bodyPr lIns="91425" tIns="45700" rIns="91425" bIns="45700"/>
          <a:lstStyle/>
          <a:p>
            <a:pPr>
              <a:defRPr/>
            </a:pPr>
            <a:endParaRPr lang="ru-RU"/>
          </a:p>
        </p:txBody>
      </p:sp>
      <p:sp>
        <p:nvSpPr>
          <p:cNvPr id="1029" name="Shape 8"/>
          <p:cNvSpPr>
            <a:spLocks/>
          </p:cNvSpPr>
          <p:nvPr/>
        </p:nvSpPr>
        <p:spPr bwMode="auto">
          <a:xfrm>
            <a:off x="3175" y="4533900"/>
            <a:ext cx="635000" cy="6096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0090DA"/>
              </a:gs>
              <a:gs pos="53999">
                <a:srgbClr val="0090DA"/>
              </a:gs>
              <a:gs pos="98000">
                <a:srgbClr val="2BC4F3"/>
              </a:gs>
              <a:gs pos="100000">
                <a:srgbClr val="00AEEE"/>
              </a:gs>
            </a:gsLst>
            <a:lin ang="8100000"/>
          </a:gradFill>
          <a:ln w="9525">
            <a:noFill/>
            <a:round/>
            <a:headEnd/>
            <a:tailEnd/>
          </a:ln>
        </p:spPr>
        <p:txBody>
          <a:bodyPr lIns="91425" tIns="45700" rIns="91425" bIns="45700"/>
          <a:lstStyle/>
          <a:p>
            <a:pPr>
              <a:defRPr/>
            </a:pPr>
            <a:endParaRPr lang="en-US"/>
          </a:p>
        </p:txBody>
      </p:sp>
      <p:sp>
        <p:nvSpPr>
          <p:cNvPr id="1030" name="Shape 9"/>
          <p:cNvSpPr>
            <a:spLocks/>
          </p:cNvSpPr>
          <p:nvPr/>
        </p:nvSpPr>
        <p:spPr bwMode="auto">
          <a:xfrm>
            <a:off x="3175" y="3924300"/>
            <a:ext cx="635000" cy="609600"/>
          </a:xfrm>
          <a:custGeom>
            <a:avLst/>
            <a:gdLst>
              <a:gd name="T0" fmla="*/ 0 w 400"/>
              <a:gd name="T1" fmla="*/ 0 h 512"/>
              <a:gd name="T2" fmla="*/ 400 w 400"/>
              <a:gd name="T3" fmla="*/ 512 h 512"/>
            </a:gdLst>
            <a:ahLst/>
            <a:cxnLst>
              <a:cxn ang="0">
                <a:pos x="400" y="512"/>
              </a:cxn>
              <a:cxn ang="0">
                <a:pos x="2" y="0"/>
              </a:cxn>
              <a:cxn ang="0">
                <a:pos x="0" y="0"/>
              </a:cxn>
              <a:cxn ang="0">
                <a:pos x="0" y="512"/>
              </a:cxn>
              <a:cxn ang="0">
                <a:pos x="400" y="512"/>
              </a:cxn>
            </a:cxnLst>
            <a:rect l="T0" t="T1" r="T2" b="T3"/>
            <a:pathLst>
              <a:path w="400" h="512" extrusionOk="0">
                <a:moveTo>
                  <a:pt x="400" y="512"/>
                </a:moveTo>
                <a:lnTo>
                  <a:pt x="2" y="0"/>
                </a:lnTo>
                <a:lnTo>
                  <a:pt x="0" y="0"/>
                </a:lnTo>
                <a:lnTo>
                  <a:pt x="0" y="512"/>
                </a:lnTo>
                <a:lnTo>
                  <a:pt x="400" y="512"/>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1031" name="Shape 10"/>
          <p:cNvSpPr>
            <a:spLocks/>
          </p:cNvSpPr>
          <p:nvPr/>
        </p:nvSpPr>
        <p:spPr bwMode="auto">
          <a:xfrm>
            <a:off x="8397875" y="1588"/>
            <a:ext cx="746125" cy="611187"/>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0090DA"/>
              </a:gs>
              <a:gs pos="53999">
                <a:srgbClr val="0090DA"/>
              </a:gs>
              <a:gs pos="98000">
                <a:srgbClr val="2BC4F3"/>
              </a:gs>
              <a:gs pos="100000">
                <a:srgbClr val="00AEEE"/>
              </a:gs>
            </a:gsLst>
            <a:lin ang="18840000"/>
          </a:gradFill>
          <a:ln w="9525">
            <a:noFill/>
            <a:round/>
            <a:headEnd/>
            <a:tailEnd/>
          </a:ln>
        </p:spPr>
        <p:txBody>
          <a:bodyPr lIns="91425" tIns="45700" rIns="91425" bIns="45700"/>
          <a:lstStyle/>
          <a:p>
            <a:pPr>
              <a:defRPr/>
            </a:pPr>
            <a:endParaRPr lang="en-US"/>
          </a:p>
        </p:txBody>
      </p:sp>
      <p:sp>
        <p:nvSpPr>
          <p:cNvPr id="1032" name="Shape 11"/>
          <p:cNvSpPr>
            <a:spLocks/>
          </p:cNvSpPr>
          <p:nvPr/>
        </p:nvSpPr>
        <p:spPr bwMode="auto">
          <a:xfrm>
            <a:off x="8397875" y="612775"/>
            <a:ext cx="746125" cy="606425"/>
          </a:xfrm>
          <a:custGeom>
            <a:avLst/>
            <a:gdLst>
              <a:gd name="T0" fmla="*/ 0 w 470"/>
              <a:gd name="T1" fmla="*/ 0 h 602"/>
              <a:gd name="T2" fmla="*/ 470 w 470"/>
              <a:gd name="T3" fmla="*/ 602 h 602"/>
            </a:gdLst>
            <a:ahLst/>
            <a:cxnLst>
              <a:cxn ang="0">
                <a:pos x="0" y="0"/>
              </a:cxn>
              <a:cxn ang="0">
                <a:pos x="470" y="602"/>
              </a:cxn>
              <a:cxn ang="0">
                <a:pos x="470" y="0"/>
              </a:cxn>
              <a:cxn ang="0">
                <a:pos x="0" y="0"/>
              </a:cxn>
            </a:cxnLst>
            <a:rect l="T0" t="T1" r="T2" b="T3"/>
            <a:pathLst>
              <a:path w="470" h="602" extrusionOk="0">
                <a:moveTo>
                  <a:pt x="0" y="0"/>
                </a:moveTo>
                <a:lnTo>
                  <a:pt x="470" y="602"/>
                </a:lnTo>
                <a:lnTo>
                  <a:pt x="470" y="0"/>
                </a:lnTo>
                <a:lnTo>
                  <a:pt x="0" y="0"/>
                </a:lnTo>
                <a:close/>
              </a:path>
            </a:pathLst>
          </a:custGeom>
          <a:gradFill rotWithShape="0">
            <a:gsLst>
              <a:gs pos="0">
                <a:srgbClr val="AAAAAA"/>
              </a:gs>
              <a:gs pos="53999">
                <a:srgbClr val="AAAAAA"/>
              </a:gs>
              <a:gs pos="98000">
                <a:srgbClr val="D2D2D2"/>
              </a:gs>
              <a:gs pos="100000">
                <a:srgbClr val="B9B9B9"/>
              </a:gs>
            </a:gsLst>
            <a:lin ang="13440000"/>
          </a:gradFill>
          <a:ln w="9525">
            <a:noFill/>
            <a:round/>
            <a:headEnd/>
            <a:tailEnd/>
          </a:ln>
        </p:spPr>
        <p:txBody>
          <a:bodyPr lIns="91425" tIns="45700" rIns="91425" bIns="45700"/>
          <a:lstStyle/>
          <a:p>
            <a:pPr>
              <a:defRPr/>
            </a:pPr>
            <a:endParaRPr lang="en-US"/>
          </a:p>
        </p:txBody>
      </p:sp>
      <p:sp>
        <p:nvSpPr>
          <p:cNvPr id="1033" name="Shape 12"/>
          <p:cNvSpPr txBox="1">
            <a:spLocks noGrp="1"/>
          </p:cNvSpPr>
          <p:nvPr/>
        </p:nvSpPr>
        <p:spPr bwMode="auto">
          <a:xfrm>
            <a:off x="8556625" y="4749800"/>
            <a:ext cx="549275" cy="393700"/>
          </a:xfrm>
          <a:prstGeom prst="rect">
            <a:avLst/>
          </a:prstGeom>
          <a:noFill/>
          <a:ln w="9525">
            <a:noFill/>
            <a:miter lim="800000"/>
            <a:headEnd/>
            <a:tailEnd/>
          </a:ln>
        </p:spPr>
        <p:txBody>
          <a:bodyPr lIns="91425" tIns="91425" rIns="91425" bIns="91425" anchor="ctr"/>
          <a:lstStyle/>
          <a:p>
            <a:pPr algn="r">
              <a:defRPr/>
            </a:pPr>
            <a:fld id="{5F326F49-74DF-4AAD-8978-0A2D037A53B6}" type="slidenum">
              <a:rPr lang="en-US" sz="1300">
                <a:solidFill>
                  <a:srgbClr val="FFFFFF"/>
                </a:solidFill>
              </a:rPr>
              <a:pPr algn="r">
                <a:defRPr/>
              </a:pPr>
              <a:t>‹#›</a:t>
            </a:fld>
            <a:endParaRPr lang="en-US" sz="1300">
              <a:solidFill>
                <a:srgbClr val="FFFFFF"/>
              </a:solidFill>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ftr="0" dt="0"/>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a:ea typeface="Arial"/>
          <a:cs typeface="Arial"/>
          <a:sym typeface="Arial" charset="0"/>
        </a:defRPr>
      </a:lvl3pPr>
      <a:lvl4pPr algn="l" rtl="0" eaLnBrk="0" fontAlgn="base" hangingPunct="0">
        <a:spcBef>
          <a:spcPct val="0"/>
        </a:spcBef>
        <a:spcAft>
          <a:spcPct val="0"/>
        </a:spcAft>
        <a:defRPr sz="1400">
          <a:solidFill>
            <a:srgbClr val="000000"/>
          </a:solidFill>
          <a:latin typeface="Arial"/>
          <a:ea typeface="Arial"/>
          <a:cs typeface="Arial"/>
          <a:sym typeface="Arial" charset="0"/>
        </a:defRPr>
      </a:lvl4pPr>
      <a:lvl5pPr algn="l" rtl="0" eaLnBrk="0" fontAlgn="base" hangingPunct="0">
        <a:spcBef>
          <a:spcPct val="0"/>
        </a:spcBef>
        <a:spcAft>
          <a:spcPct val="0"/>
        </a:spcAft>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adevarul.ro/news/societate/noua-limba-romana-gen-Indrumar-epic-comunicare-moderna-1_526a513ec7b855ff567b54f1/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hape 86"/>
          <p:cNvSpPr txBox="1">
            <a:spLocks noGrp="1"/>
          </p:cNvSpPr>
          <p:nvPr>
            <p:ph type="ctrTitle"/>
          </p:nvPr>
        </p:nvSpPr>
        <p:spPr>
          <a:xfrm>
            <a:off x="1922463" y="1790700"/>
            <a:ext cx="6400800" cy="1103313"/>
          </a:xfrm>
        </p:spPr>
        <p:txBody>
          <a:bodyPr/>
          <a:lstStyle/>
          <a:p>
            <a:pPr algn="ctr" eaLnBrk="1" hangingPunct="1">
              <a:spcBef>
                <a:spcPct val="0"/>
              </a:spcBef>
              <a:buClr>
                <a:srgbClr val="FFFFFF"/>
              </a:buClr>
              <a:buSzTx/>
            </a:pPr>
            <a:r>
              <a:rPr lang="en-US" smtClean="0">
                <a:solidFill>
                  <a:srgbClr val="FFFFFF"/>
                </a:solidFill>
                <a:latin typeface="Arial" charset="0"/>
                <a:cs typeface="Arial" charset="0"/>
              </a:rPr>
              <a:t>Dep</a:t>
            </a:r>
            <a:r>
              <a:rPr lang="ro-RO" smtClean="0">
                <a:solidFill>
                  <a:srgbClr val="FFFFFF"/>
                </a:solidFill>
                <a:latin typeface="Arial" charset="0"/>
                <a:cs typeface="Arial" charset="0"/>
              </a:rPr>
              <a:t>ăş</a:t>
            </a:r>
            <a:r>
              <a:rPr lang="en-US" smtClean="0">
                <a:solidFill>
                  <a:srgbClr val="FFFFFF"/>
                </a:solidFill>
                <a:latin typeface="Arial" charset="0"/>
                <a:cs typeface="Arial" charset="0"/>
              </a:rPr>
              <a:t>irea dificult</a:t>
            </a:r>
            <a:r>
              <a:rPr lang="ro-RO" smtClean="0">
                <a:solidFill>
                  <a:srgbClr val="FFFFFF"/>
                </a:solidFill>
                <a:latin typeface="Arial" charset="0"/>
                <a:cs typeface="Arial" charset="0"/>
              </a:rPr>
              <a:t>ăţ</a:t>
            </a:r>
            <a:r>
              <a:rPr lang="en-US" smtClean="0">
                <a:solidFill>
                  <a:srgbClr val="FFFFFF"/>
                </a:solidFill>
                <a:latin typeface="Arial" charset="0"/>
                <a:cs typeface="Arial" charset="0"/>
              </a:rPr>
              <a:t>ilor </a:t>
            </a:r>
            <a:r>
              <a:rPr lang="ro-RO" smtClean="0">
                <a:solidFill>
                  <a:srgbClr val="FFFFFF"/>
                </a:solidFill>
                <a:latin typeface="Arial" charset="0"/>
                <a:cs typeface="Arial" charset="0"/>
              </a:rPr>
              <a:t>de comunicare şi </a:t>
            </a:r>
            <a:r>
              <a:rPr lang="en-US" smtClean="0">
                <a:solidFill>
                  <a:srgbClr val="FFFFFF"/>
                </a:solidFill>
                <a:latin typeface="Arial" charset="0"/>
                <a:cs typeface="Arial" charset="0"/>
              </a:rPr>
              <a:t>lectur</a:t>
            </a:r>
            <a:r>
              <a:rPr lang="ro-RO" smtClean="0">
                <a:solidFill>
                  <a:srgbClr val="FFFFFF"/>
                </a:solidFill>
                <a:latin typeface="Arial" charset="0"/>
                <a:cs typeface="Arial" charset="0"/>
              </a:rPr>
              <a:t>ă</a:t>
            </a:r>
            <a:endParaRPr lang="en-US" smtClean="0">
              <a:solidFill>
                <a:srgbClr val="FFFFFF"/>
              </a:solidFill>
              <a:latin typeface="Arial" charset="0"/>
              <a:cs typeface="Arial" charset="0"/>
            </a:endParaRPr>
          </a:p>
        </p:txBody>
      </p:sp>
      <p:sp>
        <p:nvSpPr>
          <p:cNvPr id="10242" name="Shape 87"/>
          <p:cNvSpPr txBox="1">
            <a:spLocks noGrp="1"/>
          </p:cNvSpPr>
          <p:nvPr>
            <p:ph type="subTitle" idx="1"/>
          </p:nvPr>
        </p:nvSpPr>
        <p:spPr>
          <a:xfrm>
            <a:off x="1976438" y="3567113"/>
            <a:ext cx="6400800" cy="871537"/>
          </a:xfrm>
        </p:spPr>
        <p:txBody>
          <a:bodyPr/>
          <a:lstStyle/>
          <a:p>
            <a:pPr algn="r" eaLnBrk="1" hangingPunct="1">
              <a:spcBef>
                <a:spcPct val="0"/>
              </a:spcBef>
            </a:pPr>
            <a:r>
              <a:rPr lang="en-US" sz="1800" smtClean="0">
                <a:latin typeface="Arial" charset="0"/>
                <a:cs typeface="Arial" charset="0"/>
              </a:rPr>
              <a:t>Dr. hab. conf. univ. Viorica Goras-Postic</a:t>
            </a:r>
            <a:r>
              <a:rPr lang="ro-RO" sz="1800" smtClean="0">
                <a:latin typeface="Arial" charset="0"/>
                <a:cs typeface="Arial" charset="0"/>
              </a:rPr>
              <a:t>ă,</a:t>
            </a:r>
          </a:p>
          <a:p>
            <a:pPr algn="r" eaLnBrk="1" hangingPunct="1">
              <a:spcBef>
                <a:spcPct val="0"/>
              </a:spcBef>
            </a:pPr>
            <a:r>
              <a:rPr lang="ro-RO" sz="1800" smtClean="0">
                <a:latin typeface="Arial" charset="0"/>
                <a:cs typeface="Arial" charset="0"/>
              </a:rPr>
              <a:t>U.S.M., CE PRO DIDACTICA</a:t>
            </a:r>
            <a:endParaRPr lang="en-US" sz="1800" smtClean="0">
              <a:latin typeface="Arial" charset="0"/>
              <a:cs typeface="Arial" charset="0"/>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2"/>
          <p:cNvSpPr txBox="1">
            <a:spLocks noGrp="1"/>
          </p:cNvSpPr>
          <p:nvPr>
            <p:ph type="title" idx="4294967295"/>
          </p:nvPr>
        </p:nvSpPr>
        <p:spPr/>
        <p:txBody>
          <a:bodyPr/>
          <a:lstStyle/>
          <a:p>
            <a:r>
              <a:rPr lang="ro-RO" smtClean="0">
                <a:latin typeface="Arial" charset="0"/>
                <a:cs typeface="Arial" charset="0"/>
              </a:rPr>
              <a:t>ARGUMENTE</a:t>
            </a:r>
            <a:endParaRPr lang="ru-RU" smtClean="0">
              <a:latin typeface="Arial" charset="0"/>
              <a:cs typeface="Arial" charset="0"/>
            </a:endParaRPr>
          </a:p>
        </p:txBody>
      </p:sp>
      <p:sp>
        <p:nvSpPr>
          <p:cNvPr id="24578" name="Text Box 3"/>
          <p:cNvSpPr txBox="1">
            <a:spLocks noGrp="1"/>
          </p:cNvSpPr>
          <p:nvPr>
            <p:ph type="body" idx="4294967295"/>
          </p:nvPr>
        </p:nvSpPr>
        <p:spPr/>
        <p:txBody>
          <a:bodyPr/>
          <a:lstStyle/>
          <a:p>
            <a:r>
              <a:rPr lang="en-US" altLang="zh-CN" sz="1600" smtClean="0">
                <a:latin typeface="Arial" charset="0"/>
                <a:ea typeface="宋体"/>
                <a:cs typeface="宋体"/>
              </a:rPr>
              <a:t>Capitalul social al copiilor care vin la scoal</a:t>
            </a:r>
            <a:r>
              <a:rPr lang="ro-RO" altLang="zh-CN" sz="1600" smtClean="0">
                <a:latin typeface="Arial" charset="0"/>
                <a:ea typeface="宋体"/>
                <a:cs typeface="宋体"/>
              </a:rPr>
              <a:t>ă</a:t>
            </a:r>
            <a:r>
              <a:rPr lang="en-US" altLang="zh-CN" sz="1600" smtClean="0">
                <a:latin typeface="Arial" charset="0"/>
                <a:ea typeface="宋体"/>
                <a:cs typeface="宋体"/>
              </a:rPr>
              <a:t> (normele de acas</a:t>
            </a:r>
            <a:r>
              <a:rPr lang="ro-RO" altLang="zh-CN" sz="1600" smtClean="0">
                <a:latin typeface="Arial" charset="0"/>
                <a:ea typeface="宋体"/>
                <a:cs typeface="宋体"/>
              </a:rPr>
              <a:t>ă</a:t>
            </a:r>
            <a:r>
              <a:rPr lang="en-US" altLang="zh-CN" sz="1600" smtClean="0">
                <a:latin typeface="Arial" charset="0"/>
                <a:ea typeface="宋体"/>
                <a:cs typeface="宋体"/>
              </a:rPr>
              <a:t>, retelele sociale, rela</a:t>
            </a:r>
            <a:r>
              <a:rPr lang="ro-RO" altLang="zh-CN" sz="1600" smtClean="0">
                <a:latin typeface="Arial" charset="0"/>
                <a:ea typeface="宋体"/>
                <a:cs typeface="宋体"/>
              </a:rPr>
              <a:t>ţ</a:t>
            </a:r>
            <a:r>
              <a:rPr lang="en-US" altLang="zh-CN" sz="1600" smtClean="0">
                <a:latin typeface="Arial" charset="0"/>
                <a:ea typeface="宋体"/>
                <a:cs typeface="宋体"/>
              </a:rPr>
              <a:t>iile cu adul</a:t>
            </a:r>
            <a:r>
              <a:rPr lang="ro-RO" altLang="zh-CN" sz="1600" smtClean="0">
                <a:latin typeface="Arial" charset="0"/>
                <a:ea typeface="宋体"/>
                <a:cs typeface="宋体"/>
              </a:rPr>
              <a:t>ţ</a:t>
            </a:r>
            <a:r>
              <a:rPr lang="en-US" altLang="zh-CN" sz="1600" smtClean="0">
                <a:latin typeface="Arial" charset="0"/>
                <a:ea typeface="宋体"/>
                <a:cs typeface="宋体"/>
              </a:rPr>
              <a:t>ii si cu al</a:t>
            </a:r>
            <a:r>
              <a:rPr lang="ro-RO" altLang="zh-CN" sz="1600" smtClean="0">
                <a:latin typeface="Arial" charset="0"/>
                <a:ea typeface="宋体"/>
                <a:cs typeface="宋体"/>
              </a:rPr>
              <a:t>ţ</a:t>
            </a:r>
            <a:r>
              <a:rPr lang="en-US" altLang="zh-CN" sz="1600" smtClean="0">
                <a:latin typeface="Arial" charset="0"/>
                <a:ea typeface="宋体"/>
                <a:cs typeface="宋体"/>
              </a:rPr>
              <a:t>i copii, toate transmit ni</a:t>
            </a:r>
            <a:r>
              <a:rPr lang="ro-RO" altLang="zh-CN" sz="1600" smtClean="0">
                <a:latin typeface="Arial" charset="0"/>
                <a:ea typeface="宋体"/>
                <a:cs typeface="宋体"/>
              </a:rPr>
              <a:t>ş</a:t>
            </a:r>
            <a:r>
              <a:rPr lang="en-US" altLang="zh-CN" sz="1600" smtClean="0">
                <a:latin typeface="Arial" charset="0"/>
                <a:ea typeface="宋体"/>
                <a:cs typeface="宋体"/>
              </a:rPr>
              <a:t>te valori cu care a crescut copilul), care stau, </a:t>
            </a:r>
            <a:r>
              <a:rPr lang="ro-RO" altLang="zh-CN" sz="1600" smtClean="0">
                <a:latin typeface="Arial" charset="0"/>
                <a:ea typeface="宋体"/>
                <a:cs typeface="宋体"/>
              </a:rPr>
              <a:t>î</a:t>
            </a:r>
            <a:r>
              <a:rPr lang="en-US" altLang="zh-CN" sz="1600" smtClean="0">
                <a:latin typeface="Arial" charset="0"/>
                <a:ea typeface="宋体"/>
                <a:cs typeface="宋体"/>
              </a:rPr>
              <a:t>n mod evident,  la baza muncii </a:t>
            </a:r>
            <a:r>
              <a:rPr lang="ro-RO" altLang="zh-CN" sz="1600" smtClean="0">
                <a:latin typeface="Arial" charset="0"/>
                <a:ea typeface="宋体"/>
                <a:cs typeface="宋体"/>
              </a:rPr>
              <a:t>î</a:t>
            </a:r>
            <a:r>
              <a:rPr lang="en-US" altLang="zh-CN" sz="1600" smtClean="0">
                <a:latin typeface="Arial" charset="0"/>
                <a:ea typeface="宋体"/>
                <a:cs typeface="宋体"/>
              </a:rPr>
              <a:t>nv</a:t>
            </a:r>
            <a:r>
              <a:rPr lang="ro-RO" altLang="zh-CN" sz="1600" smtClean="0">
                <a:latin typeface="Arial" charset="0"/>
                <a:ea typeface="宋体"/>
                <a:cs typeface="宋体"/>
              </a:rPr>
              <a:t>ăţă</a:t>
            </a:r>
            <a:r>
              <a:rPr lang="en-US" altLang="zh-CN" sz="1600" smtClean="0">
                <a:latin typeface="Arial" charset="0"/>
                <a:ea typeface="宋体"/>
                <a:cs typeface="宋体"/>
              </a:rPr>
              <a:t>torului care are misiunea de a valorifica </a:t>
            </a:r>
            <a:r>
              <a:rPr lang="ro-RO" altLang="zh-CN" sz="1600" smtClean="0">
                <a:latin typeface="Arial" charset="0"/>
                <a:ea typeface="宋体"/>
                <a:cs typeface="宋体"/>
              </a:rPr>
              <a:t>ş</a:t>
            </a:r>
            <a:r>
              <a:rPr lang="en-US" altLang="zh-CN" sz="1600" smtClean="0">
                <a:latin typeface="Arial" charset="0"/>
                <a:ea typeface="宋体"/>
                <a:cs typeface="宋体"/>
              </a:rPr>
              <a:t>i extinde experien</a:t>
            </a:r>
            <a:r>
              <a:rPr lang="ro-RO" altLang="zh-CN" sz="1600" smtClean="0">
                <a:latin typeface="Arial" charset="0"/>
                <a:ea typeface="宋体"/>
                <a:cs typeface="宋体"/>
              </a:rPr>
              <a:t>ţ</a:t>
            </a:r>
            <a:r>
              <a:rPr lang="en-US" altLang="zh-CN" sz="1600" smtClean="0">
                <a:latin typeface="Arial" charset="0"/>
                <a:ea typeface="宋体"/>
                <a:cs typeface="宋体"/>
              </a:rPr>
              <a:t>a lingvistic</a:t>
            </a:r>
            <a:r>
              <a:rPr lang="ro-RO" altLang="zh-CN" sz="1600" smtClean="0">
                <a:latin typeface="Arial" charset="0"/>
                <a:ea typeface="宋体"/>
                <a:cs typeface="宋体"/>
              </a:rPr>
              <a:t>ă</a:t>
            </a:r>
            <a:r>
              <a:rPr lang="en-US" altLang="zh-CN" sz="1600" smtClean="0">
                <a:latin typeface="Arial" charset="0"/>
                <a:ea typeface="宋体"/>
                <a:cs typeface="宋体"/>
              </a:rPr>
              <a:t> </a:t>
            </a:r>
            <a:r>
              <a:rPr lang="ro-RO" altLang="zh-CN" sz="1600" smtClean="0">
                <a:latin typeface="Arial" charset="0"/>
                <a:ea typeface="宋体"/>
                <a:cs typeface="宋体"/>
              </a:rPr>
              <a:t>ş</a:t>
            </a:r>
            <a:r>
              <a:rPr lang="en-US" altLang="zh-CN" sz="1600" smtClean="0">
                <a:latin typeface="Arial" charset="0"/>
                <a:ea typeface="宋体"/>
                <a:cs typeface="宋体"/>
              </a:rPr>
              <a:t>i cea de via</a:t>
            </a:r>
            <a:r>
              <a:rPr lang="ro-RO" altLang="zh-CN" sz="1600" smtClean="0">
                <a:latin typeface="Arial" charset="0"/>
                <a:ea typeface="宋体"/>
                <a:cs typeface="宋体"/>
              </a:rPr>
              <a:t>ţă</a:t>
            </a:r>
            <a:r>
              <a:rPr lang="en-US" altLang="zh-CN" sz="1600" smtClean="0">
                <a:latin typeface="Arial" charset="0"/>
                <a:ea typeface="宋体"/>
                <a:cs typeface="宋体"/>
              </a:rPr>
              <a:t> a copilului, iar parteneriatul cu familia </a:t>
            </a:r>
            <a:r>
              <a:rPr lang="ro-RO" altLang="zh-CN" sz="1600" smtClean="0">
                <a:latin typeface="Arial" charset="0"/>
                <a:ea typeface="宋体"/>
                <a:cs typeface="宋体"/>
              </a:rPr>
              <a:t>ş</a:t>
            </a:r>
            <a:r>
              <a:rPr lang="en-US" altLang="zh-CN" sz="1600" smtClean="0">
                <a:latin typeface="Arial" charset="0"/>
                <a:ea typeface="宋体"/>
                <a:cs typeface="宋体"/>
              </a:rPr>
              <a:t>i comunitatea are un rol esen</a:t>
            </a:r>
            <a:r>
              <a:rPr lang="ro-RO" altLang="zh-CN" sz="1600" smtClean="0">
                <a:latin typeface="Arial" charset="0"/>
                <a:ea typeface="宋体"/>
                <a:cs typeface="宋体"/>
              </a:rPr>
              <a:t>ţ</a:t>
            </a:r>
            <a:r>
              <a:rPr lang="en-US" altLang="zh-CN" sz="1600" smtClean="0">
                <a:latin typeface="Arial" charset="0"/>
                <a:ea typeface="宋体"/>
                <a:cs typeface="宋体"/>
              </a:rPr>
              <a:t>ial </a:t>
            </a:r>
            <a:r>
              <a:rPr lang="ro-RO" altLang="zh-CN" sz="1600" smtClean="0">
                <a:latin typeface="Arial" charset="0"/>
                <a:ea typeface="宋体"/>
                <a:cs typeface="宋体"/>
              </a:rPr>
              <a:t>î</a:t>
            </a:r>
            <a:r>
              <a:rPr lang="en-US" altLang="zh-CN" sz="1600" smtClean="0">
                <a:latin typeface="Arial" charset="0"/>
                <a:ea typeface="宋体"/>
                <a:cs typeface="宋体"/>
              </a:rPr>
              <a:t>n acest sens.  </a:t>
            </a:r>
            <a:endParaRPr lang="ro-RO" altLang="zh-CN" sz="1600" smtClean="0">
              <a:latin typeface="Arial" charset="0"/>
              <a:cs typeface="Arial" charset="0"/>
            </a:endParaRPr>
          </a:p>
          <a:p>
            <a:r>
              <a:rPr lang="en-US" altLang="zh-CN" sz="1600" smtClean="0">
                <a:latin typeface="Arial" charset="0"/>
                <a:ea typeface="宋体"/>
                <a:cs typeface="宋体"/>
              </a:rPr>
              <a:t>Asa cum comunicarea ca atare este un act complex si dinamic, </a:t>
            </a:r>
            <a:r>
              <a:rPr lang="ro-RO" altLang="zh-CN" sz="1600" smtClean="0">
                <a:latin typeface="Arial" charset="0"/>
                <a:ea typeface="宋体"/>
                <a:cs typeface="宋体"/>
              </a:rPr>
              <a:t>î</a:t>
            </a:r>
            <a:r>
              <a:rPr lang="en-US" altLang="zh-CN" sz="1600" smtClean="0">
                <a:latin typeface="Arial" charset="0"/>
                <a:ea typeface="宋体"/>
                <a:cs typeface="宋体"/>
              </a:rPr>
              <a:t>n ultimul timp</a:t>
            </a:r>
            <a:r>
              <a:rPr lang="ro-RO" altLang="zh-CN" sz="1600" smtClean="0">
                <a:latin typeface="Arial" charset="0"/>
                <a:ea typeface="宋体"/>
                <a:cs typeface="宋体"/>
              </a:rPr>
              <a:t>,</a:t>
            </a:r>
            <a:r>
              <a:rPr lang="en-US" altLang="zh-CN" sz="1600" smtClean="0">
                <a:latin typeface="Arial" charset="0"/>
                <a:ea typeface="宋体"/>
                <a:cs typeface="宋体"/>
              </a:rPr>
              <a:t> cunoscind metamorfoze chiar, se recunoaste necesitatea transform</a:t>
            </a:r>
            <a:r>
              <a:rPr lang="ro-RO" altLang="zh-CN" sz="1600" smtClean="0">
                <a:latin typeface="Arial" charset="0"/>
                <a:ea typeface="宋体"/>
                <a:cs typeface="宋体"/>
              </a:rPr>
              <a:t>ă</a:t>
            </a:r>
            <a:r>
              <a:rPr lang="en-US" altLang="zh-CN" sz="1600" smtClean="0">
                <a:latin typeface="Arial" charset="0"/>
                <a:ea typeface="宋体"/>
                <a:cs typeface="宋体"/>
              </a:rPr>
              <a:t>rilor </a:t>
            </a:r>
            <a:r>
              <a:rPr lang="ro-RO" altLang="zh-CN" sz="1600" smtClean="0">
                <a:latin typeface="Arial" charset="0"/>
                <a:ea typeface="宋体"/>
                <a:cs typeface="宋体"/>
              </a:rPr>
              <a:t>ş</a:t>
            </a:r>
            <a:r>
              <a:rPr lang="en-US" altLang="zh-CN" sz="1600" smtClean="0">
                <a:latin typeface="Arial" charset="0"/>
                <a:ea typeface="宋体"/>
                <a:cs typeface="宋体"/>
              </a:rPr>
              <a:t>i adapt</a:t>
            </a:r>
            <a:r>
              <a:rPr lang="ro-RO" altLang="zh-CN" sz="1600" smtClean="0">
                <a:latin typeface="Arial" charset="0"/>
                <a:ea typeface="宋体"/>
                <a:cs typeface="宋体"/>
              </a:rPr>
              <a:t>ăr</a:t>
            </a:r>
            <a:r>
              <a:rPr lang="en-US" altLang="zh-CN" sz="1600" smtClean="0">
                <a:latin typeface="Arial" charset="0"/>
                <a:ea typeface="宋体"/>
                <a:cs typeface="宋体"/>
              </a:rPr>
              <a:t>ilor continue a demersurilor de </a:t>
            </a:r>
            <a:r>
              <a:rPr lang="ro-RO" altLang="zh-CN" sz="1600" smtClean="0">
                <a:latin typeface="Arial" charset="0"/>
                <a:ea typeface="宋体"/>
                <a:cs typeface="宋体"/>
              </a:rPr>
              <a:t>î</a:t>
            </a:r>
            <a:r>
              <a:rPr lang="en-US" altLang="zh-CN" sz="1600" smtClean="0">
                <a:latin typeface="Arial" charset="0"/>
                <a:ea typeface="宋体"/>
                <a:cs typeface="宋体"/>
              </a:rPr>
              <a:t>nv</a:t>
            </a:r>
            <a:r>
              <a:rPr lang="ro-RO" altLang="zh-CN" sz="1600" smtClean="0">
                <a:latin typeface="Arial" charset="0"/>
                <a:ea typeface="宋体"/>
                <a:cs typeface="宋体"/>
              </a:rPr>
              <a:t>ăţ</a:t>
            </a:r>
            <a:r>
              <a:rPr lang="en-US" altLang="zh-CN" sz="1600" smtClean="0">
                <a:latin typeface="Arial" charset="0"/>
                <a:ea typeface="宋体"/>
                <a:cs typeface="宋体"/>
              </a:rPr>
              <a:t>are </a:t>
            </a:r>
            <a:r>
              <a:rPr lang="ro-RO" altLang="zh-CN" sz="1600" smtClean="0">
                <a:latin typeface="Arial" charset="0"/>
                <a:ea typeface="宋体"/>
                <a:cs typeface="宋体"/>
              </a:rPr>
              <a:t>ş</a:t>
            </a:r>
            <a:r>
              <a:rPr lang="en-US" altLang="zh-CN" sz="1600" smtClean="0">
                <a:latin typeface="Arial" charset="0"/>
                <a:ea typeface="宋体"/>
                <a:cs typeface="宋体"/>
              </a:rPr>
              <a:t>i dezvoltare a acesteia </a:t>
            </a:r>
            <a:r>
              <a:rPr lang="ro-RO" altLang="zh-CN" sz="1600" smtClean="0">
                <a:latin typeface="Arial" charset="0"/>
                <a:ea typeface="宋体"/>
                <a:cs typeface="宋体"/>
              </a:rPr>
              <a:t>î</a:t>
            </a:r>
            <a:r>
              <a:rPr lang="en-US" altLang="zh-CN" sz="1600" smtClean="0">
                <a:latin typeface="Arial" charset="0"/>
                <a:ea typeface="宋体"/>
                <a:cs typeface="宋体"/>
              </a:rPr>
              <a:t>n sala de clas</a:t>
            </a:r>
            <a:r>
              <a:rPr lang="ro-RO" altLang="zh-CN" sz="1600" smtClean="0">
                <a:latin typeface="Arial" charset="0"/>
                <a:ea typeface="宋体"/>
                <a:cs typeface="宋体"/>
              </a:rPr>
              <a:t>ă</a:t>
            </a:r>
            <a:r>
              <a:rPr lang="en-US" altLang="zh-CN" sz="1600" smtClean="0">
                <a:latin typeface="Arial" charset="0"/>
                <a:ea typeface="宋体"/>
                <a:cs typeface="宋体"/>
              </a:rPr>
              <a:t>, la scoal</a:t>
            </a:r>
            <a:r>
              <a:rPr lang="ro-RO" altLang="zh-CN" sz="1600" smtClean="0">
                <a:latin typeface="Arial" charset="0"/>
                <a:ea typeface="宋体"/>
                <a:cs typeface="宋体"/>
              </a:rPr>
              <a:t>ă</a:t>
            </a:r>
            <a:r>
              <a:rPr lang="en-US" altLang="zh-CN" sz="1600" smtClean="0">
                <a:latin typeface="Arial" charset="0"/>
                <a:ea typeface="宋体"/>
                <a:cs typeface="宋体"/>
              </a:rPr>
              <a:t> </a:t>
            </a:r>
            <a:r>
              <a:rPr lang="ro-RO" altLang="zh-CN" sz="1600" smtClean="0">
                <a:latin typeface="Arial" charset="0"/>
                <a:ea typeface="宋体"/>
                <a:cs typeface="宋体"/>
              </a:rPr>
              <a:t>î</a:t>
            </a:r>
            <a:r>
              <a:rPr lang="en-US" altLang="zh-CN" sz="1600" smtClean="0">
                <a:latin typeface="Arial" charset="0"/>
                <a:ea typeface="宋体"/>
                <a:cs typeface="宋体"/>
              </a:rPr>
              <a:t>n general. Pentru aceasta, cadrul didactic apare in </a:t>
            </a:r>
            <a:r>
              <a:rPr lang="ro-RO" altLang="zh-CN" sz="1600" smtClean="0">
                <a:latin typeface="Arial" charset="0"/>
                <a:cs typeface="Arial" charset="0"/>
              </a:rPr>
              <a:t>4</a:t>
            </a:r>
            <a:r>
              <a:rPr lang="en-US" altLang="zh-CN" sz="1600" smtClean="0">
                <a:latin typeface="Arial" charset="0"/>
                <a:ea typeface="宋体"/>
                <a:cs typeface="宋体"/>
              </a:rPr>
              <a:t> ipostaze distincte: profesorul care proiecteaza/planifica – ”</a:t>
            </a:r>
            <a:r>
              <a:rPr lang="en-US" altLang="zh-CN" sz="1600" i="1" smtClean="0">
                <a:latin typeface="Arial" charset="0"/>
                <a:ea typeface="宋体"/>
                <a:cs typeface="宋体"/>
              </a:rPr>
              <a:t>planner</a:t>
            </a:r>
            <a:r>
              <a:rPr lang="en-US" altLang="zh-CN" sz="1600" smtClean="0">
                <a:latin typeface="Arial" charset="0"/>
                <a:ea typeface="宋体"/>
                <a:cs typeface="宋体"/>
              </a:rPr>
              <a:t>”; profesorul-vorbitor “</a:t>
            </a:r>
            <a:r>
              <a:rPr lang="en-US" altLang="zh-CN" sz="1600" i="1" smtClean="0">
                <a:latin typeface="Arial" charset="0"/>
                <a:ea typeface="宋体"/>
                <a:cs typeface="宋体"/>
              </a:rPr>
              <a:t>speaker</a:t>
            </a:r>
            <a:r>
              <a:rPr lang="en-US" altLang="zh-CN" sz="1600" smtClean="0">
                <a:latin typeface="Arial" charset="0"/>
                <a:ea typeface="宋体"/>
                <a:cs typeface="宋体"/>
              </a:rPr>
              <a:t>”; profesorul care asult</a:t>
            </a:r>
            <a:r>
              <a:rPr lang="ro-RO" altLang="zh-CN" sz="1600" smtClean="0">
                <a:latin typeface="Arial" charset="0"/>
                <a:cs typeface="Arial" charset="0"/>
              </a:rPr>
              <a:t>ă</a:t>
            </a:r>
            <a:r>
              <a:rPr lang="en-US" altLang="zh-CN" sz="1600" smtClean="0">
                <a:latin typeface="Arial" charset="0"/>
                <a:ea typeface="宋体"/>
                <a:cs typeface="宋体"/>
              </a:rPr>
              <a:t>- “listener” </a:t>
            </a:r>
            <a:r>
              <a:rPr lang="ro-RO" altLang="zh-CN" sz="1600" smtClean="0">
                <a:latin typeface="Arial" charset="0"/>
                <a:cs typeface="Arial" charset="0"/>
              </a:rPr>
              <a:t>, profesorul care citeşte (reader),</a:t>
            </a:r>
            <a:r>
              <a:rPr lang="en-US" altLang="zh-CN" sz="1600" smtClean="0">
                <a:latin typeface="Arial" charset="0"/>
                <a:ea typeface="宋体"/>
                <a:cs typeface="宋体"/>
              </a:rPr>
              <a:t> care trebuie </a:t>
            </a:r>
            <a:r>
              <a:rPr lang="ro-RO" altLang="zh-CN" sz="1600" smtClean="0">
                <a:latin typeface="Arial" charset="0"/>
                <a:ea typeface="宋体"/>
                <a:cs typeface="宋体"/>
              </a:rPr>
              <a:t>î</a:t>
            </a:r>
            <a:r>
              <a:rPr lang="en-US" altLang="zh-CN" sz="1600" smtClean="0">
                <a:latin typeface="Arial" charset="0"/>
                <a:ea typeface="宋体"/>
                <a:cs typeface="宋体"/>
              </a:rPr>
              <a:t>nsu</a:t>
            </a:r>
            <a:r>
              <a:rPr lang="ro-RO" altLang="zh-CN" sz="1600" smtClean="0">
                <a:latin typeface="Arial" charset="0"/>
                <a:ea typeface="宋体"/>
                <a:cs typeface="宋体"/>
              </a:rPr>
              <a:t>ş</a:t>
            </a:r>
            <a:r>
              <a:rPr lang="en-US" altLang="zh-CN" sz="1600" smtClean="0">
                <a:latin typeface="Arial" charset="0"/>
                <a:ea typeface="宋体"/>
                <a:cs typeface="宋体"/>
              </a:rPr>
              <a:t>ite nu doar </a:t>
            </a:r>
            <a:r>
              <a:rPr lang="ro-RO" altLang="zh-CN" sz="1600" smtClean="0">
                <a:latin typeface="Arial" charset="0"/>
                <a:ea typeface="宋体"/>
                <a:cs typeface="宋体"/>
              </a:rPr>
              <a:t>î</a:t>
            </a:r>
            <a:r>
              <a:rPr lang="en-US" altLang="zh-CN" sz="1600" smtClean="0">
                <a:latin typeface="Arial" charset="0"/>
                <a:ea typeface="宋体"/>
                <a:cs typeface="宋体"/>
              </a:rPr>
              <a:t>n mod empiric, ci </a:t>
            </a:r>
            <a:r>
              <a:rPr lang="ro-RO" altLang="zh-CN" sz="1600" smtClean="0">
                <a:latin typeface="Arial" charset="0"/>
                <a:ea typeface="宋体"/>
                <a:cs typeface="宋体"/>
              </a:rPr>
              <a:t>ş</a:t>
            </a:r>
            <a:r>
              <a:rPr lang="en-US" altLang="zh-CN" sz="1600" smtClean="0">
                <a:latin typeface="Arial" charset="0"/>
                <a:ea typeface="宋体"/>
                <a:cs typeface="宋体"/>
              </a:rPr>
              <a:t>i in baza unor studii </a:t>
            </a:r>
            <a:r>
              <a:rPr lang="ro-RO" altLang="zh-CN" sz="1600" smtClean="0">
                <a:latin typeface="Arial" charset="0"/>
                <a:ea typeface="宋体"/>
                <a:cs typeface="宋体"/>
              </a:rPr>
              <a:t>ş</a:t>
            </a:r>
            <a:r>
              <a:rPr lang="en-US" altLang="zh-CN" sz="1600" smtClean="0">
                <a:latin typeface="Arial" charset="0"/>
                <a:ea typeface="宋体"/>
                <a:cs typeface="宋体"/>
              </a:rPr>
              <a:t>i investiga</a:t>
            </a:r>
            <a:r>
              <a:rPr lang="ro-RO" altLang="zh-CN" sz="1600" smtClean="0">
                <a:latin typeface="Arial" charset="0"/>
                <a:ea typeface="宋体"/>
                <a:cs typeface="宋体"/>
              </a:rPr>
              <a:t>ţ</a:t>
            </a:r>
            <a:r>
              <a:rPr lang="en-US" altLang="zh-CN" sz="1600" smtClean="0">
                <a:latin typeface="Arial" charset="0"/>
                <a:ea typeface="宋体"/>
                <a:cs typeface="宋体"/>
              </a:rPr>
              <a:t>ii de profunzime, av</a:t>
            </a:r>
            <a:r>
              <a:rPr lang="ro-RO" altLang="zh-CN" sz="1600" smtClean="0">
                <a:latin typeface="Arial" charset="0"/>
                <a:ea typeface="宋体"/>
                <a:cs typeface="宋体"/>
              </a:rPr>
              <a:t>î</a:t>
            </a:r>
            <a:r>
              <a:rPr lang="en-US" altLang="zh-CN" sz="1600" smtClean="0">
                <a:latin typeface="Arial" charset="0"/>
                <a:ea typeface="宋体"/>
                <a:cs typeface="宋体"/>
              </a:rPr>
              <a:t>nd </a:t>
            </a:r>
            <a:r>
              <a:rPr lang="ro-RO" altLang="zh-CN" sz="1600" smtClean="0">
                <a:latin typeface="Arial" charset="0"/>
                <a:ea typeface="宋体"/>
                <a:cs typeface="宋体"/>
              </a:rPr>
              <a:t>î</a:t>
            </a:r>
            <a:r>
              <a:rPr lang="en-US" altLang="zh-CN" sz="1600" smtClean="0">
                <a:latin typeface="Arial" charset="0"/>
                <a:ea typeface="宋体"/>
                <a:cs typeface="宋体"/>
              </a:rPr>
              <a:t>n minte adev</a:t>
            </a:r>
            <a:r>
              <a:rPr lang="ro-RO" altLang="zh-CN" sz="1600" smtClean="0">
                <a:latin typeface="Arial" charset="0"/>
                <a:ea typeface="宋体"/>
                <a:cs typeface="宋体"/>
              </a:rPr>
              <a:t>ă</a:t>
            </a:r>
            <a:r>
              <a:rPr lang="en-US" altLang="zh-CN" sz="1600" smtClean="0">
                <a:latin typeface="Arial" charset="0"/>
                <a:ea typeface="宋体"/>
                <a:cs typeface="宋体"/>
              </a:rPr>
              <a:t>rul c</a:t>
            </a:r>
            <a:r>
              <a:rPr lang="ro-RO" altLang="zh-CN" sz="1600" smtClean="0">
                <a:latin typeface="Arial" charset="0"/>
                <a:ea typeface="宋体"/>
                <a:cs typeface="宋体"/>
              </a:rPr>
              <a:t>ă</a:t>
            </a:r>
            <a:r>
              <a:rPr lang="en-US" altLang="zh-CN" sz="1600" smtClean="0">
                <a:latin typeface="Arial" charset="0"/>
                <a:ea typeface="宋体"/>
                <a:cs typeface="宋体"/>
              </a:rPr>
              <a:t>, pentru a comunica eficient, trebuie s</a:t>
            </a:r>
            <a:r>
              <a:rPr lang="ro-RO" altLang="zh-CN" sz="1600" smtClean="0">
                <a:latin typeface="Arial" charset="0"/>
                <a:ea typeface="宋体"/>
                <a:cs typeface="宋体"/>
              </a:rPr>
              <a:t>ă</a:t>
            </a:r>
            <a:r>
              <a:rPr lang="en-US" altLang="zh-CN" sz="1600" smtClean="0">
                <a:latin typeface="Arial" charset="0"/>
                <a:ea typeface="宋体"/>
                <a:cs typeface="宋体"/>
              </a:rPr>
              <a:t> depui efort </a:t>
            </a:r>
            <a:r>
              <a:rPr lang="ro-RO" altLang="zh-CN" sz="1600" smtClean="0">
                <a:latin typeface="Arial" charset="0"/>
                <a:ea typeface="宋体"/>
                <a:cs typeface="宋体"/>
              </a:rPr>
              <a:t>ş</a:t>
            </a:r>
            <a:r>
              <a:rPr lang="en-US" altLang="zh-CN" sz="1600" smtClean="0">
                <a:latin typeface="Arial" charset="0"/>
                <a:ea typeface="宋体"/>
                <a:cs typeface="宋体"/>
              </a:rPr>
              <a:t>i s</a:t>
            </a:r>
            <a:r>
              <a:rPr lang="ro-RO" altLang="zh-CN" sz="1600" smtClean="0">
                <a:latin typeface="Arial" charset="0"/>
                <a:ea typeface="宋体"/>
                <a:cs typeface="宋体"/>
              </a:rPr>
              <a:t>ă</a:t>
            </a:r>
            <a:r>
              <a:rPr lang="en-US" altLang="zh-CN" sz="1600" smtClean="0">
                <a:latin typeface="Arial" charset="0"/>
                <a:ea typeface="宋体"/>
                <a:cs typeface="宋体"/>
              </a:rPr>
              <a:t> cuno</a:t>
            </a:r>
            <a:r>
              <a:rPr lang="ro-RO" altLang="zh-CN" sz="1600" smtClean="0">
                <a:latin typeface="Arial" charset="0"/>
                <a:ea typeface="宋体"/>
                <a:cs typeface="宋体"/>
              </a:rPr>
              <a:t>ţ</a:t>
            </a:r>
            <a:r>
              <a:rPr lang="en-US" altLang="zh-CN" sz="1600" smtClean="0">
                <a:latin typeface="Arial" charset="0"/>
                <a:ea typeface="宋体"/>
                <a:cs typeface="宋体"/>
              </a:rPr>
              <a:t>ti multe lucruri, s</a:t>
            </a:r>
            <a:r>
              <a:rPr lang="ro-RO" altLang="zh-CN" sz="1600" smtClean="0">
                <a:latin typeface="Arial" charset="0"/>
                <a:ea typeface="宋体"/>
                <a:cs typeface="宋体"/>
              </a:rPr>
              <a:t>ă</a:t>
            </a:r>
            <a:r>
              <a:rPr lang="en-US" altLang="zh-CN" sz="1600" smtClean="0">
                <a:latin typeface="Arial" charset="0"/>
                <a:ea typeface="宋体"/>
                <a:cs typeface="宋体"/>
              </a:rPr>
              <a:t> ginde</a:t>
            </a:r>
            <a:r>
              <a:rPr lang="ro-RO" altLang="zh-CN" sz="1600" smtClean="0">
                <a:latin typeface="Arial" charset="0"/>
                <a:ea typeface="宋体"/>
                <a:cs typeface="宋体"/>
              </a:rPr>
              <a:t>ş</a:t>
            </a:r>
            <a:r>
              <a:rPr lang="en-US" altLang="zh-CN" sz="1600" smtClean="0">
                <a:latin typeface="Arial" charset="0"/>
                <a:ea typeface="宋体"/>
                <a:cs typeface="宋体"/>
              </a:rPr>
              <a:t>ti critic, s</a:t>
            </a:r>
            <a:r>
              <a:rPr lang="ro-RO" altLang="zh-CN" sz="1600" smtClean="0">
                <a:latin typeface="Arial" charset="0"/>
                <a:ea typeface="宋体"/>
                <a:cs typeface="宋体"/>
              </a:rPr>
              <a:t>ă</a:t>
            </a:r>
            <a:r>
              <a:rPr lang="en-US" altLang="zh-CN" sz="1600" smtClean="0">
                <a:latin typeface="Arial" charset="0"/>
                <a:ea typeface="宋体"/>
                <a:cs typeface="宋体"/>
              </a:rPr>
              <a:t> fii flexibil </a:t>
            </a:r>
            <a:r>
              <a:rPr lang="ro-RO" altLang="zh-CN" sz="1600" smtClean="0">
                <a:latin typeface="Arial" charset="0"/>
                <a:ea typeface="宋体"/>
                <a:cs typeface="宋体"/>
              </a:rPr>
              <a:t>ş</a:t>
            </a:r>
            <a:r>
              <a:rPr lang="en-US" altLang="zh-CN" sz="1600" smtClean="0">
                <a:latin typeface="Arial" charset="0"/>
                <a:ea typeface="宋体"/>
                <a:cs typeface="宋体"/>
              </a:rPr>
              <a:t>i deschis c</a:t>
            </a:r>
            <a:r>
              <a:rPr lang="ro-RO" altLang="zh-CN" sz="1600" smtClean="0">
                <a:latin typeface="Arial" charset="0"/>
                <a:ea typeface="宋体"/>
                <a:cs typeface="宋体"/>
              </a:rPr>
              <a:t>ă</a:t>
            </a:r>
            <a:r>
              <a:rPr lang="en-US" altLang="zh-CN" sz="1600" smtClean="0">
                <a:latin typeface="Arial" charset="0"/>
                <a:ea typeface="宋体"/>
                <a:cs typeface="宋体"/>
              </a:rPr>
              <a:t>tre cel</a:t>
            </a:r>
            <a:r>
              <a:rPr lang="ro-RO" altLang="zh-CN" sz="1600" smtClean="0">
                <a:latin typeface="Arial" charset="0"/>
                <a:ea typeface="宋体"/>
                <a:cs typeface="宋体"/>
              </a:rPr>
              <a:t>ă</a:t>
            </a:r>
            <a:r>
              <a:rPr lang="en-US" altLang="zh-CN" sz="1600" smtClean="0">
                <a:latin typeface="Arial" charset="0"/>
                <a:ea typeface="宋体"/>
                <a:cs typeface="宋体"/>
              </a:rPr>
              <a:t>lalt.</a:t>
            </a:r>
            <a:endParaRPr lang="ru-RU" sz="1600" smtClean="0">
              <a:latin typeface="Arial" charset="0"/>
              <a:cs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2"/>
          <p:cNvSpPr txBox="1">
            <a:spLocks noGrp="1"/>
          </p:cNvSpPr>
          <p:nvPr>
            <p:ph type="title" idx="4294967295"/>
          </p:nvPr>
        </p:nvSpPr>
        <p:spPr/>
        <p:txBody>
          <a:bodyPr/>
          <a:lstStyle/>
          <a:p>
            <a:r>
              <a:rPr lang="ro-RO" sz="2400" smtClean="0">
                <a:latin typeface="Arial" charset="0"/>
                <a:cs typeface="Arial" charset="0"/>
              </a:rPr>
              <a:t>CORECTITUDINEA VORBIRII</a:t>
            </a:r>
            <a:endParaRPr lang="ru-RU" sz="2400" smtClean="0">
              <a:latin typeface="Arial" charset="0"/>
              <a:cs typeface="Arial" charset="0"/>
            </a:endParaRPr>
          </a:p>
        </p:txBody>
      </p:sp>
      <p:sp>
        <p:nvSpPr>
          <p:cNvPr id="25602" name="Text Box 3"/>
          <p:cNvSpPr txBox="1">
            <a:spLocks noGrp="1"/>
          </p:cNvSpPr>
          <p:nvPr>
            <p:ph type="body" idx="4294967295"/>
          </p:nvPr>
        </p:nvSpPr>
        <p:spPr/>
        <p:txBody>
          <a:bodyPr/>
          <a:lstStyle/>
          <a:p>
            <a:pPr marL="266700" indent="-266700">
              <a:buFontTx/>
              <a:buAutoNum type="arabicPeriod"/>
            </a:pPr>
            <a:r>
              <a:rPr lang="ro-RO" sz="2000" b="1" smtClean="0">
                <a:latin typeface="Arial" charset="0"/>
                <a:cs typeface="Arial" charset="0"/>
              </a:rPr>
              <a:t>Vorbirea regională </a:t>
            </a:r>
            <a:r>
              <a:rPr lang="ro-RO" sz="2000" smtClean="0">
                <a:latin typeface="Arial" charset="0"/>
                <a:cs typeface="Arial" charset="0"/>
              </a:rPr>
              <a:t>nu o putem interzice acasă, dar la şcoală vorbim literar.</a:t>
            </a:r>
          </a:p>
          <a:p>
            <a:pPr marL="266700" indent="-266700">
              <a:buFontTx/>
              <a:buAutoNum type="arabicPeriod"/>
            </a:pPr>
            <a:r>
              <a:rPr lang="ro-RO" sz="2000" b="1" smtClean="0">
                <a:latin typeface="Arial" charset="0"/>
                <a:cs typeface="Arial" charset="0"/>
              </a:rPr>
              <a:t>Incorectitudinea folosirii prepoziţiilor</a:t>
            </a:r>
            <a:r>
              <a:rPr lang="ro-RO" sz="2000" smtClean="0">
                <a:latin typeface="Arial" charset="0"/>
                <a:cs typeface="Arial" charset="0"/>
              </a:rPr>
              <a:t>: MAMA LUCREAZĂ (</a:t>
            </a:r>
            <a:r>
              <a:rPr lang="ro-RO" sz="2000" smtClean="0">
                <a:solidFill>
                  <a:schemeClr val="accent2"/>
                </a:solidFill>
                <a:latin typeface="Arial" charset="0"/>
                <a:cs typeface="Arial" charset="0"/>
              </a:rPr>
              <a:t>LA) </a:t>
            </a:r>
            <a:r>
              <a:rPr lang="ro-RO" sz="2000" smtClean="0">
                <a:solidFill>
                  <a:schemeClr val="tx1"/>
                </a:solidFill>
                <a:latin typeface="Arial" charset="0"/>
                <a:cs typeface="Arial" charset="0"/>
              </a:rPr>
              <a:t>ÎN  </a:t>
            </a:r>
            <a:r>
              <a:rPr lang="ro-RO" sz="2000" smtClean="0">
                <a:latin typeface="Arial" charset="0"/>
                <a:cs typeface="Arial" charset="0"/>
              </a:rPr>
              <a:t>ITALIA, TATA ESTE (</a:t>
            </a:r>
            <a:r>
              <a:rPr lang="ro-RO" sz="2000" smtClean="0">
                <a:solidFill>
                  <a:schemeClr val="accent2"/>
                </a:solidFill>
                <a:latin typeface="Arial" charset="0"/>
                <a:cs typeface="Arial" charset="0"/>
              </a:rPr>
              <a:t>LA) </a:t>
            </a:r>
            <a:r>
              <a:rPr lang="ro-RO" sz="2000" smtClean="0">
                <a:solidFill>
                  <a:schemeClr val="tx1"/>
                </a:solidFill>
                <a:latin typeface="Arial" charset="0"/>
                <a:cs typeface="Arial" charset="0"/>
              </a:rPr>
              <a:t>ÎN</a:t>
            </a:r>
            <a:r>
              <a:rPr lang="ro-RO" sz="2000" smtClean="0">
                <a:solidFill>
                  <a:schemeClr val="accent2"/>
                </a:solidFill>
                <a:latin typeface="Arial" charset="0"/>
                <a:cs typeface="Arial" charset="0"/>
              </a:rPr>
              <a:t> </a:t>
            </a:r>
            <a:r>
              <a:rPr lang="ro-RO" sz="2000" smtClean="0">
                <a:latin typeface="Arial" charset="0"/>
                <a:cs typeface="Arial" charset="0"/>
              </a:rPr>
              <a:t>PORTUGALIA.</a:t>
            </a:r>
          </a:p>
          <a:p>
            <a:pPr marL="266700" indent="-266700">
              <a:buFontTx/>
              <a:buAutoNum type="arabicPeriod"/>
            </a:pPr>
            <a:r>
              <a:rPr lang="ro-RO" sz="2000" b="1" smtClean="0">
                <a:latin typeface="Arial" charset="0"/>
                <a:cs typeface="Arial" charset="0"/>
              </a:rPr>
              <a:t>Eu mă numesc</a:t>
            </a:r>
            <a:r>
              <a:rPr lang="ro-RO" sz="2000" smtClean="0">
                <a:latin typeface="Arial" charset="0"/>
                <a:cs typeface="Arial" charset="0"/>
              </a:rPr>
              <a:t>…….ELENA BURLACU, dar voi imi veti spune dna Burlacu sau dna învăţătoare.</a:t>
            </a:r>
          </a:p>
          <a:p>
            <a:pPr marL="266700" indent="-266700">
              <a:buFontTx/>
              <a:buAutoNum type="arabicPeriod"/>
            </a:pPr>
            <a:r>
              <a:rPr lang="ro-RO" sz="2000" smtClean="0">
                <a:latin typeface="Arial" charset="0"/>
                <a:cs typeface="Arial" charset="0"/>
              </a:rPr>
              <a:t>Locuiesc intr-un apartament cu 3 (</a:t>
            </a:r>
            <a:r>
              <a:rPr lang="ro-RO" sz="2000" smtClean="0">
                <a:solidFill>
                  <a:schemeClr val="accent2"/>
                </a:solidFill>
                <a:latin typeface="Arial" charset="0"/>
                <a:cs typeface="Arial" charset="0"/>
              </a:rPr>
              <a:t>odăi) </a:t>
            </a:r>
            <a:r>
              <a:rPr lang="ro-RO" sz="2000" smtClean="0">
                <a:solidFill>
                  <a:schemeClr val="tx1"/>
                </a:solidFill>
                <a:latin typeface="Arial" charset="0"/>
                <a:cs typeface="Arial" charset="0"/>
              </a:rPr>
              <a:t>camere.</a:t>
            </a:r>
          </a:p>
          <a:p>
            <a:pPr marL="266700" indent="-266700">
              <a:buFontTx/>
              <a:buAutoNum type="arabicPeriod"/>
            </a:pPr>
            <a:r>
              <a:rPr lang="ro-RO" sz="2000" smtClean="0">
                <a:solidFill>
                  <a:schemeClr val="tx1"/>
                </a:solidFill>
                <a:latin typeface="Arial" charset="0"/>
                <a:cs typeface="Arial" charset="0"/>
              </a:rPr>
              <a:t>Au transmis </a:t>
            </a:r>
            <a:r>
              <a:rPr lang="ro-RO" sz="2000" b="1" smtClean="0">
                <a:solidFill>
                  <a:schemeClr val="tx1"/>
                </a:solidFill>
                <a:latin typeface="Arial" charset="0"/>
                <a:cs typeface="Arial" charset="0"/>
              </a:rPr>
              <a:t>la televizor, la radio</a:t>
            </a:r>
            <a:r>
              <a:rPr lang="ro-RO" sz="2000" smtClean="0">
                <a:solidFill>
                  <a:schemeClr val="tx1"/>
                </a:solidFill>
                <a:latin typeface="Arial" charset="0"/>
                <a:cs typeface="Arial" charset="0"/>
              </a:rPr>
              <a:t>, nu </a:t>
            </a:r>
            <a:r>
              <a:rPr lang="ro-RO" sz="2000" smtClean="0">
                <a:solidFill>
                  <a:schemeClr val="accent2"/>
                </a:solidFill>
                <a:latin typeface="Arial" charset="0"/>
                <a:cs typeface="Arial" charset="0"/>
              </a:rPr>
              <a:t>pe</a:t>
            </a:r>
            <a:r>
              <a:rPr lang="ro-RO" sz="2000" smtClean="0">
                <a:solidFill>
                  <a:schemeClr val="tx1"/>
                </a:solidFill>
                <a:latin typeface="Arial" charset="0"/>
                <a:cs typeface="Arial" charset="0"/>
              </a:rPr>
              <a:t> televizor, </a:t>
            </a:r>
            <a:r>
              <a:rPr lang="ro-RO" sz="2000" smtClean="0">
                <a:solidFill>
                  <a:schemeClr val="accent2"/>
                </a:solidFill>
                <a:latin typeface="Arial" charset="0"/>
                <a:cs typeface="Arial" charset="0"/>
              </a:rPr>
              <a:t>pe</a:t>
            </a:r>
            <a:r>
              <a:rPr lang="ro-RO" sz="2000" smtClean="0">
                <a:solidFill>
                  <a:schemeClr val="tx1"/>
                </a:solidFill>
                <a:latin typeface="Arial" charset="0"/>
                <a:cs typeface="Arial" charset="0"/>
              </a:rPr>
              <a:t> radio</a:t>
            </a:r>
          </a:p>
          <a:p>
            <a:pPr marL="266700" indent="-266700">
              <a:buFontTx/>
              <a:buAutoNum type="arabicPeriod"/>
            </a:pPr>
            <a:r>
              <a:rPr lang="ro-RO" sz="2000" smtClean="0">
                <a:solidFill>
                  <a:schemeClr val="tx1"/>
                </a:solidFill>
                <a:latin typeface="Arial" charset="0"/>
                <a:cs typeface="Arial" charset="0"/>
              </a:rPr>
              <a:t>Etc.</a:t>
            </a:r>
          </a:p>
          <a:p>
            <a:pPr marL="266700" indent="-266700">
              <a:buFontTx/>
              <a:buAutoNum type="arabicPeriod"/>
            </a:pPr>
            <a:endParaRPr lang="ro-RO" sz="2000" smtClean="0">
              <a:solidFill>
                <a:schemeClr val="tx1"/>
              </a:solidFill>
              <a:latin typeface="Arial" charset="0"/>
              <a:cs typeface="Arial" charset="0"/>
            </a:endParaRPr>
          </a:p>
          <a:p>
            <a:pPr marL="266700" indent="-266700">
              <a:buFontTx/>
              <a:buAutoNum type="arabicPeriod"/>
            </a:pPr>
            <a:endParaRPr lang="ru-RU" sz="2000" smtClean="0">
              <a:solidFill>
                <a:schemeClr val="tx1"/>
              </a:solidFill>
              <a:latin typeface="Arial" charset="0"/>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hape 116"/>
          <p:cNvSpPr txBox="1">
            <a:spLocks noGrp="1"/>
          </p:cNvSpPr>
          <p:nvPr>
            <p:ph type="title"/>
          </p:nvPr>
        </p:nvSpPr>
        <p:spPr>
          <a:xfrm>
            <a:off x="457200" y="206375"/>
            <a:ext cx="6880225" cy="857250"/>
          </a:xfrm>
        </p:spPr>
        <p:txBody>
          <a:bodyPr/>
          <a:lstStyle/>
          <a:p>
            <a:pPr eaLnBrk="1" hangingPunct="1">
              <a:spcBef>
                <a:spcPct val="0"/>
              </a:spcBef>
              <a:buClr>
                <a:srgbClr val="FFFFFF"/>
              </a:buClr>
            </a:pPr>
            <a:r>
              <a:rPr lang="en-US" sz="3000" smtClean="0">
                <a:solidFill>
                  <a:srgbClr val="FFFFFF"/>
                </a:solidFill>
                <a:latin typeface="Arial" charset="0"/>
                <a:cs typeface="Arial" charset="0"/>
              </a:rPr>
              <a:t>Caracteristici ale nivelurilor de </a:t>
            </a:r>
            <a:r>
              <a:rPr lang="ro-RO" sz="3000" smtClean="0">
                <a:solidFill>
                  <a:srgbClr val="FFFFFF"/>
                </a:solidFill>
                <a:latin typeface="Arial" charset="0"/>
                <a:cs typeface="Arial" charset="0"/>
              </a:rPr>
              <a:t>lectură</a:t>
            </a:r>
            <a:endParaRPr lang="en-US" sz="3000" smtClean="0">
              <a:solidFill>
                <a:srgbClr val="FFFFFF"/>
              </a:solidFill>
              <a:latin typeface="Arial" charset="0"/>
              <a:cs typeface="Arial" charset="0"/>
            </a:endParaRPr>
          </a:p>
        </p:txBody>
      </p:sp>
      <p:sp>
        <p:nvSpPr>
          <p:cNvPr id="26626" name="Shape 117"/>
          <p:cNvSpPr txBox="1">
            <a:spLocks noGrp="1"/>
          </p:cNvSpPr>
          <p:nvPr>
            <p:ph type="body" idx="1"/>
          </p:nvPr>
        </p:nvSpPr>
        <p:spPr>
          <a:xfrm>
            <a:off x="457200" y="1200150"/>
            <a:ext cx="8229600" cy="3630613"/>
          </a:xfrm>
        </p:spPr>
        <p:txBody>
          <a:bodyPr/>
          <a:lstStyle/>
          <a:p>
            <a:pPr eaLnBrk="1" hangingPunct="1">
              <a:spcBef>
                <a:spcPct val="0"/>
              </a:spcBef>
              <a:buClr>
                <a:srgbClr val="FFFFFF"/>
              </a:buClr>
            </a:pPr>
            <a:endParaRPr lang="ru-RU" sz="3200" smtClean="0">
              <a:solidFill>
                <a:srgbClr val="FFFFFF"/>
              </a:solidFill>
              <a:latin typeface="Arial" charset="0"/>
              <a:cs typeface="Arial" charset="0"/>
            </a:endParaRPr>
          </a:p>
        </p:txBody>
      </p:sp>
      <p:graphicFrame>
        <p:nvGraphicFramePr>
          <p:cNvPr id="26644" name="Group 20"/>
          <p:cNvGraphicFramePr>
            <a:graphicFrameLocks noGrp="1"/>
          </p:cNvGraphicFramePr>
          <p:nvPr/>
        </p:nvGraphicFramePr>
        <p:xfrm>
          <a:off x="812800" y="1752600"/>
          <a:ext cx="7239000" cy="3660775"/>
        </p:xfrm>
        <a:graphic>
          <a:graphicData uri="http://schemas.openxmlformats.org/drawingml/2006/table">
            <a:tbl>
              <a:tblPr/>
              <a:tblGrid>
                <a:gridCol w="2413000"/>
                <a:gridCol w="2413000"/>
                <a:gridCol w="2413000"/>
              </a:tblGrid>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00"/>
                          </a:solidFill>
                          <a:effectLst/>
                          <a:latin typeface="Arial" charset="0"/>
                          <a:cs typeface="Arial" charset="0"/>
                          <a:sym typeface="Arial" charset="0"/>
                        </a:rPr>
                        <a:t>Nivelul independent </a:t>
                      </a:r>
                    </a:p>
                  </a:txBody>
                  <a:tcPr marL="91425" marR="91425" marT="91425" marB="91425" horzOverflow="overflow">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00"/>
                          </a:solidFill>
                          <a:effectLst/>
                          <a:latin typeface="Arial" charset="0"/>
                          <a:cs typeface="Arial" charset="0"/>
                          <a:sym typeface="Arial" charset="0"/>
                        </a:rPr>
                        <a:t>Nivelul de instruire </a:t>
                      </a:r>
                    </a:p>
                  </a:txBody>
                  <a:tcPr marL="91425" marR="91425" marT="91425" marB="91425" horzOverflow="overflow">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00"/>
                          </a:solidFill>
                          <a:effectLst/>
                          <a:latin typeface="Arial" charset="0"/>
                          <a:cs typeface="Arial" charset="0"/>
                          <a:sym typeface="Arial" charset="0"/>
                        </a:rPr>
                        <a:t>Nivelul de frust</a:t>
                      </a:r>
                      <a:r>
                        <a:rPr kumimoji="0" lang="ro-RO" sz="1800" b="1" i="0" u="none" strike="noStrike" cap="none" normalizeH="0" baseline="0" smtClean="0">
                          <a:ln>
                            <a:noFill/>
                          </a:ln>
                          <a:solidFill>
                            <a:srgbClr val="FFFF00"/>
                          </a:solidFill>
                          <a:effectLst/>
                          <a:latin typeface="Arial" charset="0"/>
                          <a:cs typeface="Arial" charset="0"/>
                          <a:sym typeface="Arial" charset="0"/>
                        </a:rPr>
                        <a:t>r</a:t>
                      </a:r>
                      <a:r>
                        <a:rPr kumimoji="0" lang="en-US" sz="1800" b="1" i="0" u="none" strike="noStrike" cap="none" normalizeH="0" baseline="0" smtClean="0">
                          <a:ln>
                            <a:noFill/>
                          </a:ln>
                          <a:solidFill>
                            <a:srgbClr val="FFFF00"/>
                          </a:solidFill>
                          <a:effectLst/>
                          <a:latin typeface="Arial" charset="0"/>
                          <a:cs typeface="Arial" charset="0"/>
                          <a:sym typeface="Arial" charset="0"/>
                        </a:rPr>
                        <a:t>are </a:t>
                      </a:r>
                    </a:p>
                  </a:txBody>
                  <a:tcPr marL="91425" marR="91425" marT="91425" marB="91425" horzOverflow="overflow">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lnTlToBr>
                      <a:noFill/>
                    </a:lnTlToBr>
                    <a:lnBlToTr>
                      <a:noFill/>
                    </a:lnBlToTr>
                    <a:noFill/>
                  </a:tcPr>
                </a:tc>
              </a:tr>
              <a:tr h="381000">
                <a:tc>
                  <a:txBody>
                    <a:bodyPr/>
                    <a:lstStyle/>
                    <a:p>
                      <a:pPr marL="457200" marR="0" lvl="0" indent="-317500" algn="l" defTabSz="914400" rtl="0" eaLnBrk="1" fontAlgn="base" latinLnBrk="0" hangingPunct="1">
                        <a:lnSpc>
                          <a:spcPct val="100000"/>
                        </a:lnSpc>
                        <a:spcBef>
                          <a:spcPct val="0"/>
                        </a:spcBef>
                        <a:spcAft>
                          <a:spcPct val="0"/>
                        </a:spcAft>
                        <a:buClr>
                          <a:srgbClr val="FFFF00"/>
                        </a:buClr>
                        <a:buSzTx/>
                        <a:buFont typeface="Arial" charset="0"/>
                        <a:buChar char="●"/>
                        <a:tabLst/>
                      </a:pPr>
                      <a:r>
                        <a:rPr kumimoji="0" lang="en-US" sz="1800" b="0" i="0" u="none" strike="noStrike" cap="none" normalizeH="0" baseline="0" smtClean="0">
                          <a:ln>
                            <a:noFill/>
                          </a:ln>
                          <a:solidFill>
                            <a:srgbClr val="FFFF00"/>
                          </a:solidFill>
                          <a:effectLst/>
                          <a:latin typeface="Arial" charset="0"/>
                          <a:cs typeface="Arial" charset="0"/>
                          <a:sym typeface="Arial" charset="0"/>
                        </a:rPr>
                        <a:t>3-4 cuvinte necunoscute din 100</a:t>
                      </a:r>
                    </a:p>
                    <a:p>
                      <a:pPr marL="457200" marR="0" lvl="0" indent="-31750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FFFF00"/>
                        </a:solidFill>
                        <a:effectLst/>
                        <a:latin typeface="Arial" charset="0"/>
                        <a:cs typeface="Arial" charset="0"/>
                        <a:sym typeface="Arial" charset="0"/>
                      </a:endParaRPr>
                    </a:p>
                    <a:p>
                      <a:pPr marL="457200" marR="0" lvl="0" indent="-317500" algn="l" defTabSz="914400" rtl="0" eaLnBrk="1" fontAlgn="base" latinLnBrk="0" hangingPunct="1">
                        <a:lnSpc>
                          <a:spcPct val="100000"/>
                        </a:lnSpc>
                        <a:spcBef>
                          <a:spcPct val="0"/>
                        </a:spcBef>
                        <a:spcAft>
                          <a:spcPct val="0"/>
                        </a:spcAft>
                        <a:buClr>
                          <a:srgbClr val="FFFF00"/>
                        </a:buClr>
                        <a:buSzTx/>
                        <a:buFont typeface="Arial" charset="0"/>
                        <a:buChar char="●"/>
                        <a:tabLst/>
                      </a:pPr>
                      <a:r>
                        <a:rPr kumimoji="0" lang="en-US" sz="1800" b="0" i="0" u="none" strike="noStrike" cap="none" normalizeH="0" baseline="0" smtClean="0">
                          <a:ln>
                            <a:noFill/>
                          </a:ln>
                          <a:solidFill>
                            <a:srgbClr val="FFFF00"/>
                          </a:solidFill>
                          <a:effectLst/>
                          <a:latin typeface="Arial" charset="0"/>
                          <a:cs typeface="Arial" charset="0"/>
                          <a:sym typeface="Arial" charset="0"/>
                        </a:rPr>
                        <a:t>Comprehensiune aproape total</a:t>
                      </a:r>
                      <a:r>
                        <a:rPr kumimoji="0" lang="ro-RO" sz="1800" b="0" i="0" u="none" strike="noStrike" cap="none" normalizeH="0" baseline="0" smtClean="0">
                          <a:ln>
                            <a:noFill/>
                          </a:ln>
                          <a:solidFill>
                            <a:srgbClr val="FFFF00"/>
                          </a:solidFill>
                          <a:effectLst/>
                          <a:latin typeface="Arial" charset="0"/>
                          <a:cs typeface="Arial" charset="0"/>
                          <a:sym typeface="Arial" charset="0"/>
                        </a:rPr>
                        <a:t>ă</a:t>
                      </a:r>
                      <a:endParaRPr kumimoji="0" lang="en-US" sz="1800" b="0" i="0" u="none" strike="noStrike" cap="none" normalizeH="0" baseline="0" smtClean="0">
                        <a:ln>
                          <a:noFill/>
                        </a:ln>
                        <a:solidFill>
                          <a:srgbClr val="FFFF00"/>
                        </a:solidFill>
                        <a:effectLst/>
                        <a:latin typeface="Arial" charset="0"/>
                        <a:cs typeface="Arial" charset="0"/>
                        <a:sym typeface="Arial" charset="0"/>
                      </a:endParaRPr>
                    </a:p>
                  </a:txBody>
                  <a:tcPr marL="91425" marR="91425" marT="91425" marB="91425" horzOverflow="overflow">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lnTlToBr>
                      <a:noFill/>
                    </a:lnTlToBr>
                    <a:lnBlToTr>
                      <a:noFill/>
                    </a:lnBlToTr>
                    <a:noFill/>
                  </a:tcPr>
                </a:tc>
                <a:tc>
                  <a:txBody>
                    <a:bodyPr/>
                    <a:lstStyle/>
                    <a:p>
                      <a:pPr marL="457200" marR="0" lvl="0" indent="-317500" algn="l" defTabSz="914400" rtl="0" eaLnBrk="1" fontAlgn="base" latinLnBrk="0" hangingPunct="1">
                        <a:lnSpc>
                          <a:spcPct val="100000"/>
                        </a:lnSpc>
                        <a:spcBef>
                          <a:spcPct val="0"/>
                        </a:spcBef>
                        <a:spcAft>
                          <a:spcPct val="0"/>
                        </a:spcAft>
                        <a:buClr>
                          <a:srgbClr val="FFFF00"/>
                        </a:buClr>
                        <a:buSzTx/>
                        <a:buFont typeface="Arial" charset="0"/>
                        <a:buChar char="●"/>
                        <a:tabLst/>
                      </a:pPr>
                      <a:r>
                        <a:rPr kumimoji="0" lang="en-US" sz="1800" b="0" i="0" u="none" strike="noStrike" cap="none" normalizeH="0" baseline="0" smtClean="0">
                          <a:ln>
                            <a:noFill/>
                          </a:ln>
                          <a:solidFill>
                            <a:srgbClr val="FFFF00"/>
                          </a:solidFill>
                          <a:effectLst/>
                          <a:latin typeface="Arial" charset="0"/>
                          <a:cs typeface="Arial" charset="0"/>
                          <a:sym typeface="Arial" charset="0"/>
                        </a:rPr>
                        <a:t>5-10 cuvinte necunoscute din 100</a:t>
                      </a:r>
                    </a:p>
                    <a:p>
                      <a:pPr marL="457200" marR="0" lvl="0" indent="-31750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FFFF00"/>
                        </a:solidFill>
                        <a:effectLst/>
                        <a:latin typeface="Arial" charset="0"/>
                        <a:cs typeface="Arial" charset="0"/>
                        <a:sym typeface="Arial" charset="0"/>
                      </a:endParaRPr>
                    </a:p>
                    <a:p>
                      <a:pPr marL="457200" marR="0" lvl="0" indent="-317500" algn="l" defTabSz="914400" rtl="0" eaLnBrk="1" fontAlgn="base" latinLnBrk="0" hangingPunct="1">
                        <a:lnSpc>
                          <a:spcPct val="100000"/>
                        </a:lnSpc>
                        <a:spcBef>
                          <a:spcPct val="0"/>
                        </a:spcBef>
                        <a:spcAft>
                          <a:spcPct val="0"/>
                        </a:spcAft>
                        <a:buClr>
                          <a:srgbClr val="FFFF00"/>
                        </a:buClr>
                        <a:buSzTx/>
                        <a:buFont typeface="Arial" charset="0"/>
                        <a:buChar char="●"/>
                        <a:tabLst/>
                      </a:pPr>
                      <a:r>
                        <a:rPr kumimoji="0" lang="en-US" sz="1800" b="0" i="0" u="none" strike="noStrike" cap="none" normalizeH="0" baseline="0" smtClean="0">
                          <a:ln>
                            <a:noFill/>
                          </a:ln>
                          <a:solidFill>
                            <a:srgbClr val="FFFF00"/>
                          </a:solidFill>
                          <a:effectLst/>
                          <a:latin typeface="Arial" charset="0"/>
                          <a:cs typeface="Arial" charset="0"/>
                          <a:sym typeface="Arial" charset="0"/>
                        </a:rPr>
                        <a:t>Limbajul si conceptele s</a:t>
                      </a:r>
                      <a:r>
                        <a:rPr kumimoji="0" lang="ro-RO" sz="1800" b="0" i="0" u="none" strike="noStrike" cap="none" normalizeH="0" baseline="0" smtClean="0">
                          <a:ln>
                            <a:noFill/>
                          </a:ln>
                          <a:solidFill>
                            <a:srgbClr val="FFFF00"/>
                          </a:solidFill>
                          <a:effectLst/>
                          <a:latin typeface="Arial" charset="0"/>
                          <a:cs typeface="Arial" charset="0"/>
                          <a:sym typeface="Arial" charset="0"/>
                        </a:rPr>
                        <a:t>î</a:t>
                      </a:r>
                      <a:r>
                        <a:rPr kumimoji="0" lang="en-US" sz="1800" b="0" i="0" u="none" strike="noStrike" cap="none" normalizeH="0" baseline="0" smtClean="0">
                          <a:ln>
                            <a:noFill/>
                          </a:ln>
                          <a:solidFill>
                            <a:srgbClr val="FFFF00"/>
                          </a:solidFill>
                          <a:effectLst/>
                          <a:latin typeface="Arial" charset="0"/>
                          <a:cs typeface="Arial" charset="0"/>
                          <a:sym typeface="Arial" charset="0"/>
                        </a:rPr>
                        <a:t>nt in</a:t>
                      </a:r>
                      <a:r>
                        <a:rPr kumimoji="0" lang="ro-RO" sz="1800" b="0" i="0" u="none" strike="noStrike" cap="none" normalizeH="0" baseline="0" smtClean="0">
                          <a:ln>
                            <a:noFill/>
                          </a:ln>
                          <a:solidFill>
                            <a:srgbClr val="FFFF00"/>
                          </a:solidFill>
                          <a:effectLst/>
                          <a:latin typeface="Arial" charset="0"/>
                          <a:cs typeface="Arial" charset="0"/>
                          <a:sym typeface="Arial" charset="0"/>
                        </a:rPr>
                        <a:t>ţ</a:t>
                      </a:r>
                      <a:r>
                        <a:rPr kumimoji="0" lang="en-US" sz="1800" b="0" i="0" u="none" strike="noStrike" cap="none" normalizeH="0" baseline="0" smtClean="0">
                          <a:ln>
                            <a:noFill/>
                          </a:ln>
                          <a:solidFill>
                            <a:srgbClr val="FFFF00"/>
                          </a:solidFill>
                          <a:effectLst/>
                          <a:latin typeface="Arial" charset="0"/>
                          <a:cs typeface="Arial" charset="0"/>
                          <a:sym typeface="Arial" charset="0"/>
                        </a:rPr>
                        <a:t>elese pe deplin doar cu ajutorul inv</a:t>
                      </a:r>
                      <a:r>
                        <a:rPr kumimoji="0" lang="ro-RO" sz="1800" b="0" i="0" u="none" strike="noStrike" cap="none" normalizeH="0" baseline="0" smtClean="0">
                          <a:ln>
                            <a:noFill/>
                          </a:ln>
                          <a:solidFill>
                            <a:srgbClr val="FFFF00"/>
                          </a:solidFill>
                          <a:effectLst/>
                          <a:latin typeface="Arial" charset="0"/>
                          <a:cs typeface="Arial" charset="0"/>
                          <a:sym typeface="Arial" charset="0"/>
                        </a:rPr>
                        <a:t>ăţă</a:t>
                      </a:r>
                      <a:r>
                        <a:rPr kumimoji="0" lang="en-US" sz="1800" b="0" i="0" u="none" strike="noStrike" cap="none" normalizeH="0" baseline="0" smtClean="0">
                          <a:ln>
                            <a:noFill/>
                          </a:ln>
                          <a:solidFill>
                            <a:srgbClr val="FFFF00"/>
                          </a:solidFill>
                          <a:effectLst/>
                          <a:latin typeface="Arial" charset="0"/>
                          <a:cs typeface="Arial" charset="0"/>
                          <a:sym typeface="Arial" charset="0"/>
                        </a:rPr>
                        <a:t>torului </a:t>
                      </a:r>
                      <a:r>
                        <a:rPr kumimoji="0" lang="ro-RO" sz="1800" b="0" i="0" u="none" strike="noStrike" cap="none" normalizeH="0" baseline="0" smtClean="0">
                          <a:ln>
                            <a:noFill/>
                          </a:ln>
                          <a:solidFill>
                            <a:srgbClr val="FFFF00"/>
                          </a:solidFill>
                          <a:effectLst/>
                          <a:latin typeface="Arial" charset="0"/>
                          <a:cs typeface="Arial" charset="0"/>
                          <a:sym typeface="Arial" charset="0"/>
                        </a:rPr>
                        <a:t>ş</a:t>
                      </a:r>
                      <a:r>
                        <a:rPr kumimoji="0" lang="en-US" sz="1800" b="0" i="0" u="none" strike="noStrike" cap="none" normalizeH="0" baseline="0" smtClean="0">
                          <a:ln>
                            <a:noFill/>
                          </a:ln>
                          <a:solidFill>
                            <a:srgbClr val="FFFF00"/>
                          </a:solidFill>
                          <a:effectLst/>
                          <a:latin typeface="Arial" charset="0"/>
                          <a:cs typeface="Arial" charset="0"/>
                          <a:sym typeface="Arial" charset="0"/>
                        </a:rPr>
                        <a:t>i cu exerci</a:t>
                      </a:r>
                      <a:r>
                        <a:rPr kumimoji="0" lang="ro-RO" sz="1800" b="0" i="0" u="none" strike="noStrike" cap="none" normalizeH="0" baseline="0" smtClean="0">
                          <a:ln>
                            <a:noFill/>
                          </a:ln>
                          <a:solidFill>
                            <a:srgbClr val="FFFF00"/>
                          </a:solidFill>
                          <a:effectLst/>
                          <a:latin typeface="Arial" charset="0"/>
                          <a:cs typeface="Arial" charset="0"/>
                          <a:sym typeface="Arial" charset="0"/>
                        </a:rPr>
                        <a:t>ţ</a:t>
                      </a:r>
                      <a:r>
                        <a:rPr kumimoji="0" lang="en-US" sz="1800" b="0" i="0" u="none" strike="noStrike" cap="none" normalizeH="0" baseline="0" smtClean="0">
                          <a:ln>
                            <a:noFill/>
                          </a:ln>
                          <a:solidFill>
                            <a:srgbClr val="FFFF00"/>
                          </a:solidFill>
                          <a:effectLst/>
                          <a:latin typeface="Arial" charset="0"/>
                          <a:cs typeface="Arial" charset="0"/>
                          <a:sym typeface="Arial" charset="0"/>
                        </a:rPr>
                        <a:t>iu ghidat</a:t>
                      </a:r>
                    </a:p>
                  </a:txBody>
                  <a:tcPr marL="91425" marR="91425" marT="91425" marB="91425" horzOverflow="overflow">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lnTlToBr>
                      <a:noFill/>
                    </a:lnTlToBr>
                    <a:lnBlToTr>
                      <a:noFill/>
                    </a:lnBlToTr>
                    <a:noFill/>
                  </a:tcPr>
                </a:tc>
                <a:tc>
                  <a:txBody>
                    <a:bodyPr/>
                    <a:lstStyle/>
                    <a:p>
                      <a:pPr marL="457200" marR="0" lvl="0" indent="-317500" algn="l" defTabSz="914400" rtl="0" eaLnBrk="1" fontAlgn="base" latinLnBrk="0" hangingPunct="1">
                        <a:lnSpc>
                          <a:spcPct val="100000"/>
                        </a:lnSpc>
                        <a:spcBef>
                          <a:spcPct val="0"/>
                        </a:spcBef>
                        <a:spcAft>
                          <a:spcPct val="0"/>
                        </a:spcAft>
                        <a:buClr>
                          <a:srgbClr val="FFFF00"/>
                        </a:buClr>
                        <a:buSzTx/>
                        <a:buFont typeface="Arial" charset="0"/>
                        <a:buChar char="●"/>
                        <a:tabLst/>
                      </a:pPr>
                      <a:r>
                        <a:rPr kumimoji="0" lang="en-US" sz="1800" b="0" i="0" u="none" strike="noStrike" cap="none" normalizeH="0" baseline="0" smtClean="0">
                          <a:ln>
                            <a:noFill/>
                          </a:ln>
                          <a:solidFill>
                            <a:srgbClr val="FFFF00"/>
                          </a:solidFill>
                          <a:effectLst/>
                          <a:latin typeface="Arial" charset="0"/>
                          <a:cs typeface="Arial" charset="0"/>
                          <a:sym typeface="Arial" charset="0"/>
                        </a:rPr>
                        <a:t>Peste 10 cuvinte necunoscute din 100</a:t>
                      </a:r>
                    </a:p>
                    <a:p>
                      <a:pPr marL="457200" marR="0" lvl="0" indent="-31750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FFFF00"/>
                        </a:solidFill>
                        <a:effectLst/>
                        <a:latin typeface="Arial" charset="0"/>
                        <a:cs typeface="Arial" charset="0"/>
                        <a:sym typeface="Arial" charset="0"/>
                      </a:endParaRPr>
                    </a:p>
                    <a:p>
                      <a:pPr marL="457200" marR="0" lvl="0" indent="-317500" algn="l" defTabSz="914400" rtl="0" eaLnBrk="1" fontAlgn="base" latinLnBrk="0" hangingPunct="1">
                        <a:lnSpc>
                          <a:spcPct val="100000"/>
                        </a:lnSpc>
                        <a:spcBef>
                          <a:spcPct val="0"/>
                        </a:spcBef>
                        <a:spcAft>
                          <a:spcPct val="0"/>
                        </a:spcAft>
                        <a:buClr>
                          <a:srgbClr val="FFFF00"/>
                        </a:buClr>
                        <a:buSzTx/>
                        <a:buFont typeface="Arial" charset="0"/>
                        <a:buChar char="●"/>
                        <a:tabLst/>
                      </a:pPr>
                      <a:r>
                        <a:rPr kumimoji="0" lang="en-US" sz="1800" b="0" i="0" u="none" strike="noStrike" cap="none" normalizeH="0" baseline="0" smtClean="0">
                          <a:ln>
                            <a:noFill/>
                          </a:ln>
                          <a:solidFill>
                            <a:srgbClr val="FFFF00"/>
                          </a:solidFill>
                          <a:effectLst/>
                          <a:latin typeface="Arial" charset="0"/>
                          <a:cs typeface="Arial" charset="0"/>
                          <a:sym typeface="Arial" charset="0"/>
                        </a:rPr>
                        <a:t>Limbajul si conceptele impiedica serios comprehensiune</a:t>
                      </a:r>
                      <a:r>
                        <a:rPr kumimoji="0" lang="ro-RO" sz="1800" b="0" i="0" u="none" strike="noStrike" cap="none" normalizeH="0" baseline="0" smtClean="0">
                          <a:ln>
                            <a:noFill/>
                          </a:ln>
                          <a:solidFill>
                            <a:srgbClr val="FFFF00"/>
                          </a:solidFill>
                          <a:effectLst/>
                          <a:latin typeface="Arial" charset="0"/>
                          <a:cs typeface="Arial" charset="0"/>
                          <a:sym typeface="Arial" charset="0"/>
                        </a:rPr>
                        <a:t>a</a:t>
                      </a:r>
                      <a:endParaRPr kumimoji="0" lang="en-US" sz="1800" b="0" i="0" u="none" strike="noStrike" cap="none" normalizeH="0" baseline="0" smtClean="0">
                        <a:ln>
                          <a:noFill/>
                        </a:ln>
                        <a:solidFill>
                          <a:srgbClr val="FFFF00"/>
                        </a:solidFill>
                        <a:effectLst/>
                        <a:latin typeface="Arial" charset="0"/>
                        <a:cs typeface="Arial" charset="0"/>
                        <a:sym typeface="Arial" charset="0"/>
                      </a:endParaRPr>
                    </a:p>
                  </a:txBody>
                  <a:tcPr marL="91425" marR="91425" marT="91425" marB="91425" horzOverflow="overflow">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hape 123"/>
          <p:cNvSpPr txBox="1">
            <a:spLocks noGrp="1"/>
          </p:cNvSpPr>
          <p:nvPr>
            <p:ph type="title"/>
          </p:nvPr>
        </p:nvSpPr>
        <p:spPr>
          <a:xfrm>
            <a:off x="457200" y="206375"/>
            <a:ext cx="6880225" cy="857250"/>
          </a:xfrm>
        </p:spPr>
        <p:txBody>
          <a:bodyPr/>
          <a:lstStyle/>
          <a:p>
            <a:pPr eaLnBrk="1" hangingPunct="1">
              <a:spcBef>
                <a:spcPct val="0"/>
              </a:spcBef>
              <a:buClr>
                <a:srgbClr val="FFFFFF"/>
              </a:buClr>
            </a:pPr>
            <a:r>
              <a:rPr lang="en-US" sz="3000" smtClean="0">
                <a:solidFill>
                  <a:srgbClr val="FFFFFF"/>
                </a:solidFill>
                <a:latin typeface="Arial" charset="0"/>
                <a:cs typeface="Arial" charset="0"/>
              </a:rPr>
              <a:t>Factorii ce contribuie la succes</a:t>
            </a:r>
          </a:p>
        </p:txBody>
      </p:sp>
      <p:sp>
        <p:nvSpPr>
          <p:cNvPr id="28674" name="Shape 124"/>
          <p:cNvSpPr txBox="1">
            <a:spLocks noGrp="1"/>
          </p:cNvSpPr>
          <p:nvPr>
            <p:ph type="body" idx="1"/>
          </p:nvPr>
        </p:nvSpPr>
        <p:spPr>
          <a:xfrm>
            <a:off x="457200" y="1200150"/>
            <a:ext cx="8229600" cy="3630613"/>
          </a:xfrm>
        </p:spPr>
        <p:txBody>
          <a:bodyPr/>
          <a:lstStyle/>
          <a:p>
            <a:pPr eaLnBrk="1" hangingPunct="1">
              <a:spcBef>
                <a:spcPct val="0"/>
              </a:spcBef>
              <a:buClr>
                <a:srgbClr val="FFFFFF"/>
              </a:buClr>
            </a:pPr>
            <a:endParaRPr lang="ru-RU" sz="1800" smtClean="0">
              <a:solidFill>
                <a:srgbClr val="FFFFFF"/>
              </a:solidFill>
              <a:latin typeface="Arial" charset="0"/>
              <a:cs typeface="Arial" charset="0"/>
            </a:endParaRPr>
          </a:p>
          <a:p>
            <a:pPr eaLnBrk="1" hangingPunct="1">
              <a:spcBef>
                <a:spcPct val="0"/>
              </a:spcBef>
              <a:buClr>
                <a:srgbClr val="FFFFFF"/>
              </a:buClr>
              <a:buFont typeface="Arial" charset="0"/>
              <a:buChar char="●"/>
            </a:pPr>
            <a:r>
              <a:rPr lang="en-US" sz="1800" smtClean="0">
                <a:solidFill>
                  <a:srgbClr val="FFFFFF"/>
                </a:solidFill>
                <a:latin typeface="Arial" charset="0"/>
                <a:cs typeface="Arial" charset="0"/>
              </a:rPr>
              <a:t>M</a:t>
            </a:r>
            <a:r>
              <a:rPr lang="ro-RO" sz="1800" smtClean="0">
                <a:solidFill>
                  <a:srgbClr val="FFFFFF"/>
                </a:solidFill>
                <a:latin typeface="Arial" charset="0"/>
                <a:cs typeface="Arial" charset="0"/>
              </a:rPr>
              <a:t>ă</a:t>
            </a:r>
            <a:r>
              <a:rPr lang="en-US" sz="1800" smtClean="0">
                <a:solidFill>
                  <a:srgbClr val="FFFFFF"/>
                </a:solidFill>
                <a:latin typeface="Arial" charset="0"/>
                <a:cs typeface="Arial" charset="0"/>
              </a:rPr>
              <a:t>rimea </a:t>
            </a:r>
            <a:r>
              <a:rPr lang="en-US" sz="1800" b="1" smtClean="0">
                <a:solidFill>
                  <a:srgbClr val="FFFFFF"/>
                </a:solidFill>
                <a:latin typeface="Arial" charset="0"/>
                <a:cs typeface="Arial" charset="0"/>
              </a:rPr>
              <a:t>vocabularului instantaneu</a:t>
            </a:r>
            <a:r>
              <a:rPr lang="en-US" sz="1800" smtClean="0">
                <a:solidFill>
                  <a:srgbClr val="FFFFFF"/>
                </a:solidFill>
                <a:latin typeface="Arial" charset="0"/>
                <a:cs typeface="Arial" charset="0"/>
              </a:rPr>
              <a:t>, raportat la fiecare nivel de clas</a:t>
            </a:r>
            <a:r>
              <a:rPr lang="ro-RO" sz="1800" smtClean="0">
                <a:solidFill>
                  <a:srgbClr val="FFFFFF"/>
                </a:solidFill>
                <a:latin typeface="Arial" charset="0"/>
                <a:cs typeface="Arial" charset="0"/>
              </a:rPr>
              <a:t>ă</a:t>
            </a:r>
            <a:r>
              <a:rPr lang="en-US" sz="1800" smtClean="0">
                <a:solidFill>
                  <a:srgbClr val="FFFFFF"/>
                </a:solidFill>
                <a:latin typeface="Arial" charset="0"/>
                <a:cs typeface="Arial" charset="0"/>
              </a:rPr>
              <a:t>;</a:t>
            </a:r>
          </a:p>
          <a:p>
            <a:pPr eaLnBrk="1" hangingPunct="1">
              <a:spcBef>
                <a:spcPct val="0"/>
              </a:spcBef>
              <a:buClr>
                <a:srgbClr val="FFFFFF"/>
              </a:buClr>
            </a:pPr>
            <a:endParaRPr lang="ru-RU" sz="1800" smtClean="0">
              <a:solidFill>
                <a:srgbClr val="FFFFFF"/>
              </a:solidFill>
              <a:latin typeface="Arial" charset="0"/>
              <a:cs typeface="Arial" charset="0"/>
            </a:endParaRPr>
          </a:p>
          <a:p>
            <a:pPr eaLnBrk="1" hangingPunct="1">
              <a:spcBef>
                <a:spcPct val="0"/>
              </a:spcBef>
              <a:buClr>
                <a:srgbClr val="FFFFFF"/>
              </a:buClr>
              <a:buFont typeface="Arial" charset="0"/>
              <a:buChar char="●"/>
            </a:pPr>
            <a:r>
              <a:rPr lang="en-US" sz="1800" b="1" smtClean="0">
                <a:solidFill>
                  <a:srgbClr val="FFFFFF"/>
                </a:solidFill>
                <a:latin typeface="Arial" charset="0"/>
                <a:cs typeface="Arial" charset="0"/>
              </a:rPr>
              <a:t>capacitatea de a decodifica cuvinte </a:t>
            </a:r>
            <a:r>
              <a:rPr lang="en-US" sz="1800" smtClean="0">
                <a:solidFill>
                  <a:srgbClr val="FFFFFF"/>
                </a:solidFill>
                <a:latin typeface="Arial" charset="0"/>
                <a:cs typeface="Arial" charset="0"/>
              </a:rPr>
              <a:t>sau </a:t>
            </a:r>
            <a:r>
              <a:rPr lang="en-US" sz="1800" b="1" smtClean="0">
                <a:solidFill>
                  <a:srgbClr val="FFFFFF"/>
                </a:solidFill>
                <a:latin typeface="Arial" charset="0"/>
                <a:cs typeface="Arial" charset="0"/>
              </a:rPr>
              <a:t>capacitatea fonic</a:t>
            </a:r>
            <a:r>
              <a:rPr lang="ro-RO" sz="1800" b="1" smtClean="0">
                <a:solidFill>
                  <a:srgbClr val="FFFFFF"/>
                </a:solidFill>
                <a:latin typeface="Arial" charset="0"/>
                <a:cs typeface="Arial" charset="0"/>
              </a:rPr>
              <a:t>ă</a:t>
            </a:r>
            <a:r>
              <a:rPr lang="en-US" sz="1800" smtClean="0">
                <a:solidFill>
                  <a:srgbClr val="FFFFFF"/>
                </a:solidFill>
                <a:latin typeface="Arial" charset="0"/>
                <a:cs typeface="Arial" charset="0"/>
              </a:rPr>
              <a:t> a elevului;</a:t>
            </a:r>
          </a:p>
          <a:p>
            <a:pPr eaLnBrk="1" hangingPunct="1">
              <a:spcBef>
                <a:spcPct val="0"/>
              </a:spcBef>
              <a:buClr>
                <a:srgbClr val="FFFFFF"/>
              </a:buClr>
            </a:pPr>
            <a:endParaRPr lang="ru-RU" sz="1800" smtClean="0">
              <a:solidFill>
                <a:srgbClr val="FFFFFF"/>
              </a:solidFill>
              <a:latin typeface="Arial" charset="0"/>
              <a:cs typeface="Arial" charset="0"/>
            </a:endParaRPr>
          </a:p>
          <a:p>
            <a:pPr eaLnBrk="1" hangingPunct="1">
              <a:spcBef>
                <a:spcPct val="0"/>
              </a:spcBef>
              <a:buClr>
                <a:srgbClr val="FFFFFF"/>
              </a:buClr>
              <a:buFont typeface="Arial" charset="0"/>
              <a:buChar char="●"/>
            </a:pPr>
            <a:r>
              <a:rPr lang="en-US" sz="1800" smtClean="0">
                <a:solidFill>
                  <a:srgbClr val="FFFFFF"/>
                </a:solidFill>
                <a:latin typeface="Arial" charset="0"/>
                <a:cs typeface="Arial" charset="0"/>
              </a:rPr>
              <a:t>felul in care elevul </a:t>
            </a:r>
            <a:r>
              <a:rPr lang="en-US" sz="1800" b="1" smtClean="0">
                <a:solidFill>
                  <a:srgbClr val="FFFFFF"/>
                </a:solidFill>
                <a:latin typeface="Arial" charset="0"/>
                <a:cs typeface="Arial" charset="0"/>
              </a:rPr>
              <a:t>utilizeaz</a:t>
            </a:r>
            <a:r>
              <a:rPr lang="ro-RO" sz="1800" b="1" smtClean="0">
                <a:solidFill>
                  <a:srgbClr val="FFFFFF"/>
                </a:solidFill>
                <a:latin typeface="Arial" charset="0"/>
                <a:cs typeface="Arial" charset="0"/>
              </a:rPr>
              <a:t>ă</a:t>
            </a:r>
            <a:r>
              <a:rPr lang="en-US" sz="1800" b="1" smtClean="0">
                <a:solidFill>
                  <a:srgbClr val="FFFFFF"/>
                </a:solidFill>
                <a:latin typeface="Arial" charset="0"/>
                <a:cs typeface="Arial" charset="0"/>
              </a:rPr>
              <a:t> contextul pentru a identifica cuvinte</a:t>
            </a:r>
            <a:r>
              <a:rPr lang="en-US" sz="1800" smtClean="0">
                <a:solidFill>
                  <a:srgbClr val="FFFFFF"/>
                </a:solidFill>
                <a:latin typeface="Arial" charset="0"/>
                <a:cs typeface="Arial" charset="0"/>
              </a:rPr>
              <a:t>;</a:t>
            </a:r>
          </a:p>
          <a:p>
            <a:pPr eaLnBrk="1" hangingPunct="1">
              <a:spcBef>
                <a:spcPct val="0"/>
              </a:spcBef>
              <a:buClr>
                <a:srgbClr val="FFFFFF"/>
              </a:buClr>
            </a:pPr>
            <a:endParaRPr lang="ru-RU" sz="1800" smtClean="0">
              <a:solidFill>
                <a:srgbClr val="FFFFFF"/>
              </a:solidFill>
              <a:latin typeface="Arial" charset="0"/>
              <a:cs typeface="Arial" charset="0"/>
            </a:endParaRPr>
          </a:p>
          <a:p>
            <a:pPr eaLnBrk="1" hangingPunct="1">
              <a:spcBef>
                <a:spcPct val="0"/>
              </a:spcBef>
              <a:buClr>
                <a:srgbClr val="FFFFFF"/>
              </a:buClr>
              <a:buFont typeface="Arial" charset="0"/>
              <a:buChar char="●"/>
            </a:pPr>
            <a:r>
              <a:rPr lang="en-US" sz="1800" smtClean="0">
                <a:solidFill>
                  <a:srgbClr val="FFFFFF"/>
                </a:solidFill>
                <a:latin typeface="Arial" charset="0"/>
                <a:cs typeface="Arial" charset="0"/>
              </a:rPr>
              <a:t>capacitatea general</a:t>
            </a:r>
            <a:r>
              <a:rPr lang="ro-RO" sz="1800" smtClean="0">
                <a:solidFill>
                  <a:srgbClr val="FFFFFF"/>
                </a:solidFill>
                <a:latin typeface="Arial" charset="0"/>
                <a:cs typeface="Arial" charset="0"/>
              </a:rPr>
              <a:t>ă</a:t>
            </a:r>
            <a:r>
              <a:rPr lang="en-US" sz="1800" smtClean="0">
                <a:solidFill>
                  <a:srgbClr val="FFFFFF"/>
                </a:solidFill>
                <a:latin typeface="Arial" charset="0"/>
                <a:cs typeface="Arial" charset="0"/>
              </a:rPr>
              <a:t> de comprehensiune a elevului, raportat la fiecare nivel de clas</a:t>
            </a:r>
            <a:r>
              <a:rPr lang="ro-RO" sz="1800" smtClean="0">
                <a:solidFill>
                  <a:srgbClr val="FFFFFF"/>
                </a:solidFill>
                <a:latin typeface="Arial" charset="0"/>
                <a:cs typeface="Arial" charset="0"/>
              </a:rPr>
              <a:t>ă</a:t>
            </a:r>
            <a:r>
              <a:rPr lang="en-US" sz="1800" smtClean="0">
                <a:solidFill>
                  <a:srgbClr val="FFFFFF"/>
                </a:solidFill>
                <a:latin typeface="Arial" charset="0"/>
                <a:cs typeface="Arial" charset="0"/>
              </a:rPr>
              <a:t>;</a:t>
            </a:r>
          </a:p>
          <a:p>
            <a:pPr eaLnBrk="1" hangingPunct="1">
              <a:spcBef>
                <a:spcPct val="0"/>
              </a:spcBef>
              <a:buClr>
                <a:srgbClr val="FFFFFF"/>
              </a:buClr>
            </a:pPr>
            <a:endParaRPr lang="ru-RU" sz="1800" smtClean="0">
              <a:solidFill>
                <a:srgbClr val="FFFFFF"/>
              </a:solidFill>
              <a:latin typeface="Arial" charset="0"/>
              <a:cs typeface="Arial" charset="0"/>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hape 129"/>
          <p:cNvSpPr txBox="1">
            <a:spLocks noGrp="1"/>
          </p:cNvSpPr>
          <p:nvPr>
            <p:ph type="title"/>
          </p:nvPr>
        </p:nvSpPr>
        <p:spPr>
          <a:xfrm>
            <a:off x="457200" y="206375"/>
            <a:ext cx="6880225" cy="857250"/>
          </a:xfrm>
        </p:spPr>
        <p:txBody>
          <a:bodyPr/>
          <a:lstStyle/>
          <a:p>
            <a:pPr eaLnBrk="1" hangingPunct="1">
              <a:spcBef>
                <a:spcPct val="0"/>
              </a:spcBef>
              <a:buClr>
                <a:srgbClr val="FFFFFF"/>
              </a:buClr>
            </a:pPr>
            <a:r>
              <a:rPr lang="en-US" sz="3000" smtClean="0">
                <a:solidFill>
                  <a:srgbClr val="FFFFFF"/>
                </a:solidFill>
                <a:latin typeface="Arial" charset="0"/>
                <a:cs typeface="Arial" charset="0"/>
              </a:rPr>
              <a:t>Factorii ce contribuie la succes (2)</a:t>
            </a:r>
          </a:p>
        </p:txBody>
      </p:sp>
      <p:sp>
        <p:nvSpPr>
          <p:cNvPr id="30722" name="Shape 130"/>
          <p:cNvSpPr txBox="1">
            <a:spLocks noGrp="1"/>
          </p:cNvSpPr>
          <p:nvPr>
            <p:ph type="body" idx="1"/>
          </p:nvPr>
        </p:nvSpPr>
        <p:spPr>
          <a:xfrm>
            <a:off x="457200" y="1200150"/>
            <a:ext cx="8229600" cy="3630613"/>
          </a:xfrm>
        </p:spPr>
        <p:txBody>
          <a:bodyPr/>
          <a:lstStyle/>
          <a:p>
            <a:pPr eaLnBrk="1" hangingPunct="1">
              <a:lnSpc>
                <a:spcPct val="90000"/>
              </a:lnSpc>
              <a:spcBef>
                <a:spcPct val="0"/>
              </a:spcBef>
              <a:buClr>
                <a:srgbClr val="FFFFFF"/>
              </a:buClr>
            </a:pPr>
            <a:endParaRPr lang="ru-RU" sz="3200" smtClean="0">
              <a:solidFill>
                <a:srgbClr val="FFFFFF"/>
              </a:solidFill>
              <a:latin typeface="Arial" charset="0"/>
              <a:cs typeface="Arial" charset="0"/>
            </a:endParaRPr>
          </a:p>
          <a:p>
            <a:pPr eaLnBrk="1" hangingPunct="1">
              <a:lnSpc>
                <a:spcPct val="90000"/>
              </a:lnSpc>
              <a:spcBef>
                <a:spcPct val="0"/>
              </a:spcBef>
              <a:buClr>
                <a:srgbClr val="FFFFFF"/>
              </a:buClr>
              <a:buFont typeface="Arial" charset="0"/>
              <a:buChar char="●"/>
            </a:pPr>
            <a:r>
              <a:rPr lang="en-US" sz="1800" smtClean="0">
                <a:solidFill>
                  <a:srgbClr val="FFFFFF"/>
                </a:solidFill>
                <a:latin typeface="Arial" charset="0"/>
                <a:cs typeface="Arial" charset="0"/>
              </a:rPr>
              <a:t>capacitatea elevului de a utiliza diferite aspecte ale comprehensiunii; </a:t>
            </a:r>
            <a:r>
              <a:rPr lang="en-US" sz="1800" b="1" smtClean="0">
                <a:solidFill>
                  <a:srgbClr val="FFFFFF"/>
                </a:solidFill>
                <a:latin typeface="Arial" charset="0"/>
                <a:cs typeface="Arial" charset="0"/>
              </a:rPr>
              <a:t>reproducerea</a:t>
            </a:r>
            <a:r>
              <a:rPr lang="en-US" sz="1800" smtClean="0">
                <a:solidFill>
                  <a:srgbClr val="FFFFFF"/>
                </a:solidFill>
                <a:latin typeface="Arial" charset="0"/>
                <a:cs typeface="Arial" charset="0"/>
              </a:rPr>
              <a:t>, </a:t>
            </a:r>
            <a:r>
              <a:rPr lang="en-US" sz="1800" b="1" smtClean="0">
                <a:solidFill>
                  <a:srgbClr val="FFFFFF"/>
                </a:solidFill>
                <a:latin typeface="Arial" charset="0"/>
                <a:cs typeface="Arial" charset="0"/>
              </a:rPr>
              <a:t>inferen</a:t>
            </a:r>
            <a:r>
              <a:rPr lang="ro-RO" sz="1800" b="1" smtClean="0">
                <a:solidFill>
                  <a:srgbClr val="FFFFFF"/>
                </a:solidFill>
                <a:latin typeface="Arial" charset="0"/>
                <a:cs typeface="Arial" charset="0"/>
              </a:rPr>
              <a:t>ţ</a:t>
            </a:r>
            <a:r>
              <a:rPr lang="en-US" sz="1800" b="1" smtClean="0">
                <a:solidFill>
                  <a:srgbClr val="FFFFFF"/>
                </a:solidFill>
                <a:latin typeface="Arial" charset="0"/>
                <a:cs typeface="Arial" charset="0"/>
              </a:rPr>
              <a:t>ele </a:t>
            </a:r>
            <a:r>
              <a:rPr lang="ro-RO" sz="1800" smtClean="0">
                <a:solidFill>
                  <a:srgbClr val="FFFFFF"/>
                </a:solidFill>
                <a:latin typeface="Arial" charset="0"/>
                <a:cs typeface="Arial" charset="0"/>
              </a:rPr>
              <a:t>ş</a:t>
            </a:r>
            <a:r>
              <a:rPr lang="en-US" sz="1800" smtClean="0">
                <a:solidFill>
                  <a:srgbClr val="FFFFFF"/>
                </a:solidFill>
                <a:latin typeface="Arial" charset="0"/>
                <a:cs typeface="Arial" charset="0"/>
              </a:rPr>
              <a:t>i </a:t>
            </a:r>
            <a:r>
              <a:rPr lang="en-US" sz="1800" b="1" smtClean="0">
                <a:solidFill>
                  <a:srgbClr val="FFFFFF"/>
                </a:solidFill>
                <a:latin typeface="Arial" charset="0"/>
                <a:cs typeface="Arial" charset="0"/>
              </a:rPr>
              <a:t>vocabularul</a:t>
            </a:r>
            <a:r>
              <a:rPr lang="en-US" sz="1800" smtClean="0">
                <a:solidFill>
                  <a:srgbClr val="FFFFFF"/>
                </a:solidFill>
                <a:latin typeface="Arial" charset="0"/>
                <a:cs typeface="Arial" charset="0"/>
              </a:rPr>
              <a:t>;</a:t>
            </a:r>
            <a:r>
              <a:rPr lang="ro-RO" sz="1800" smtClean="0">
                <a:solidFill>
                  <a:srgbClr val="FFFFFF"/>
                </a:solidFill>
                <a:latin typeface="Arial" charset="0"/>
                <a:cs typeface="Arial" charset="0"/>
              </a:rPr>
              <a:t> </a:t>
            </a:r>
          </a:p>
          <a:p>
            <a:pPr eaLnBrk="1" hangingPunct="1">
              <a:lnSpc>
                <a:spcPct val="90000"/>
              </a:lnSpc>
              <a:spcBef>
                <a:spcPct val="0"/>
              </a:spcBef>
              <a:buClr>
                <a:srgbClr val="FFFFFF"/>
              </a:buClr>
            </a:pPr>
            <a:endParaRPr lang="en-US" sz="1800" smtClean="0">
              <a:solidFill>
                <a:srgbClr val="FFFFFF"/>
              </a:solidFill>
              <a:latin typeface="Arial" charset="0"/>
              <a:cs typeface="Arial" charset="0"/>
            </a:endParaRPr>
          </a:p>
          <a:p>
            <a:pPr eaLnBrk="1" hangingPunct="1">
              <a:lnSpc>
                <a:spcPct val="90000"/>
              </a:lnSpc>
              <a:spcBef>
                <a:spcPct val="0"/>
              </a:spcBef>
              <a:buClr>
                <a:srgbClr val="FFFFFF"/>
              </a:buClr>
            </a:pPr>
            <a:endParaRPr lang="ru-RU" sz="1800" smtClean="0">
              <a:solidFill>
                <a:srgbClr val="FFFFFF"/>
              </a:solidFill>
              <a:latin typeface="Arial" charset="0"/>
              <a:cs typeface="Arial" charset="0"/>
            </a:endParaRPr>
          </a:p>
          <a:p>
            <a:pPr eaLnBrk="1" hangingPunct="1">
              <a:lnSpc>
                <a:spcPct val="90000"/>
              </a:lnSpc>
              <a:spcBef>
                <a:spcPct val="0"/>
              </a:spcBef>
              <a:buClr>
                <a:srgbClr val="FFFFFF"/>
              </a:buClr>
              <a:buFont typeface="Arial" charset="0"/>
              <a:buChar char="●"/>
            </a:pPr>
            <a:r>
              <a:rPr lang="ro-RO" sz="1800" smtClean="0">
                <a:solidFill>
                  <a:srgbClr val="FFFFFF"/>
                </a:solidFill>
                <a:latin typeface="Arial" charset="0"/>
                <a:cs typeface="Arial" charset="0"/>
              </a:rPr>
              <a:t>3 </a:t>
            </a:r>
            <a:r>
              <a:rPr lang="ro-RO" sz="1800" b="1" smtClean="0">
                <a:solidFill>
                  <a:srgbClr val="FFFFFF"/>
                </a:solidFill>
                <a:latin typeface="Arial" charset="0"/>
                <a:cs typeface="Arial" charset="0"/>
              </a:rPr>
              <a:t>tipuri de intrebări obligatorii asupra textului în clasele primare: de reproducere, de vocubalar, de deducţie</a:t>
            </a:r>
            <a:r>
              <a:rPr lang="ro-RO" sz="1800" smtClean="0">
                <a:solidFill>
                  <a:srgbClr val="FFFFFF"/>
                </a:solidFill>
                <a:latin typeface="Arial" charset="0"/>
                <a:cs typeface="Arial" charset="0"/>
              </a:rPr>
              <a:t>;</a:t>
            </a:r>
          </a:p>
          <a:p>
            <a:pPr eaLnBrk="1" hangingPunct="1">
              <a:lnSpc>
                <a:spcPct val="90000"/>
              </a:lnSpc>
              <a:spcBef>
                <a:spcPct val="0"/>
              </a:spcBef>
              <a:buClr>
                <a:srgbClr val="FFFFFF"/>
              </a:buClr>
              <a:buFont typeface="Arial" charset="0"/>
              <a:buChar char="●"/>
            </a:pPr>
            <a:endParaRPr lang="ro-RO" sz="1800" smtClean="0">
              <a:solidFill>
                <a:srgbClr val="FFFFFF"/>
              </a:solidFill>
              <a:latin typeface="Arial" charset="0"/>
              <a:cs typeface="Arial" charset="0"/>
            </a:endParaRPr>
          </a:p>
          <a:p>
            <a:pPr eaLnBrk="1" hangingPunct="1">
              <a:lnSpc>
                <a:spcPct val="90000"/>
              </a:lnSpc>
              <a:spcBef>
                <a:spcPct val="0"/>
              </a:spcBef>
              <a:buClr>
                <a:srgbClr val="FFFFFF"/>
              </a:buClr>
              <a:buFont typeface="Arial" charset="0"/>
              <a:buChar char="●"/>
            </a:pPr>
            <a:r>
              <a:rPr lang="en-US" sz="1800" smtClean="0">
                <a:solidFill>
                  <a:srgbClr val="FFFFFF"/>
                </a:solidFill>
                <a:latin typeface="Arial" charset="0"/>
                <a:cs typeface="Arial" charset="0"/>
              </a:rPr>
              <a:t>capacitatea de a intelege informatia fara a o citi, </a:t>
            </a:r>
            <a:r>
              <a:rPr lang="en-US" sz="1800" b="1" smtClean="0">
                <a:solidFill>
                  <a:srgbClr val="FFFFFF"/>
                </a:solidFill>
                <a:latin typeface="Arial" charset="0"/>
                <a:cs typeface="Arial" charset="0"/>
              </a:rPr>
              <a:t>capacitatea de ascultare </a:t>
            </a:r>
            <a:r>
              <a:rPr lang="en-US" sz="1800" smtClean="0">
                <a:solidFill>
                  <a:srgbClr val="FFFFFF"/>
                </a:solidFill>
                <a:latin typeface="Arial" charset="0"/>
                <a:cs typeface="Arial" charset="0"/>
              </a:rPr>
              <a:t>a elevului;</a:t>
            </a:r>
          </a:p>
          <a:p>
            <a:pPr eaLnBrk="1" hangingPunct="1">
              <a:lnSpc>
                <a:spcPct val="90000"/>
              </a:lnSpc>
              <a:spcBef>
                <a:spcPct val="0"/>
              </a:spcBef>
              <a:buClr>
                <a:srgbClr val="FFFFFF"/>
              </a:buClr>
            </a:pPr>
            <a:endParaRPr lang="ru-RU" sz="1800" smtClean="0">
              <a:solidFill>
                <a:srgbClr val="FFFFFF"/>
              </a:solidFill>
              <a:latin typeface="Arial" charset="0"/>
              <a:cs typeface="Arial" charset="0"/>
            </a:endParaRPr>
          </a:p>
          <a:p>
            <a:pPr eaLnBrk="1" hangingPunct="1">
              <a:lnSpc>
                <a:spcPct val="90000"/>
              </a:lnSpc>
              <a:spcBef>
                <a:spcPct val="0"/>
              </a:spcBef>
              <a:buClr>
                <a:srgbClr val="FFFFFF"/>
              </a:buClr>
              <a:buFont typeface="Arial" charset="0"/>
              <a:buChar char="●"/>
            </a:pPr>
            <a:r>
              <a:rPr lang="en-US" sz="1800" b="1" smtClean="0">
                <a:solidFill>
                  <a:srgbClr val="FFFFFF"/>
                </a:solidFill>
                <a:latin typeface="Arial" charset="0"/>
                <a:cs typeface="Arial" charset="0"/>
              </a:rPr>
              <a:t>rata de citire </a:t>
            </a:r>
            <a:r>
              <a:rPr lang="en-US" sz="1800" smtClean="0">
                <a:solidFill>
                  <a:srgbClr val="FFFFFF"/>
                </a:solidFill>
                <a:latin typeface="Arial" charset="0"/>
                <a:cs typeface="Arial" charset="0"/>
              </a:rPr>
              <a:t>si </a:t>
            </a:r>
            <a:r>
              <a:rPr lang="en-US" sz="1800" b="1" smtClean="0">
                <a:solidFill>
                  <a:srgbClr val="FFFFFF"/>
                </a:solidFill>
                <a:latin typeface="Arial" charset="0"/>
                <a:cs typeface="Arial" charset="0"/>
              </a:rPr>
              <a:t>fluen</a:t>
            </a:r>
            <a:r>
              <a:rPr lang="ro-RO" sz="1800" b="1" smtClean="0">
                <a:solidFill>
                  <a:srgbClr val="FFFFFF"/>
                </a:solidFill>
                <a:latin typeface="Arial" charset="0"/>
                <a:cs typeface="Arial" charset="0"/>
              </a:rPr>
              <a:t>ţ</a:t>
            </a:r>
            <a:r>
              <a:rPr lang="en-US" sz="1800" b="1" smtClean="0">
                <a:solidFill>
                  <a:srgbClr val="FFFFFF"/>
                </a:solidFill>
                <a:latin typeface="Arial" charset="0"/>
                <a:cs typeface="Arial" charset="0"/>
              </a:rPr>
              <a:t>a</a:t>
            </a:r>
            <a:r>
              <a:rPr lang="en-US" sz="1800" smtClean="0">
                <a:solidFill>
                  <a:srgbClr val="FFFFFF"/>
                </a:solidFill>
                <a:latin typeface="Arial" charset="0"/>
                <a:cs typeface="Arial" charset="0"/>
              </a:rPr>
              <a:t>.</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hape 141"/>
          <p:cNvSpPr txBox="1">
            <a:spLocks noGrp="1"/>
          </p:cNvSpPr>
          <p:nvPr>
            <p:ph type="title"/>
          </p:nvPr>
        </p:nvSpPr>
        <p:spPr>
          <a:xfrm>
            <a:off x="457200" y="206375"/>
            <a:ext cx="6880225" cy="857250"/>
          </a:xfrm>
        </p:spPr>
        <p:txBody>
          <a:bodyPr/>
          <a:lstStyle/>
          <a:p>
            <a:pPr eaLnBrk="1" hangingPunct="1">
              <a:spcBef>
                <a:spcPct val="0"/>
              </a:spcBef>
              <a:buClr>
                <a:srgbClr val="FFFFFF"/>
              </a:buClr>
            </a:pPr>
            <a:r>
              <a:rPr lang="en-US" sz="3600" smtClean="0">
                <a:solidFill>
                  <a:srgbClr val="FFFFFF"/>
                </a:solidFill>
                <a:latin typeface="Arial" charset="0"/>
                <a:cs typeface="Arial" charset="0"/>
              </a:rPr>
              <a:t>Comprehensiunea</a:t>
            </a:r>
            <a:r>
              <a:rPr lang="ro-RO" sz="3600" smtClean="0">
                <a:solidFill>
                  <a:srgbClr val="FFFFFF"/>
                </a:solidFill>
                <a:latin typeface="Arial" charset="0"/>
                <a:cs typeface="Arial" charset="0"/>
              </a:rPr>
              <a:t>/Înţelegerea</a:t>
            </a:r>
            <a:endParaRPr lang="en-US" sz="3600" smtClean="0">
              <a:solidFill>
                <a:srgbClr val="FFFFFF"/>
              </a:solidFill>
              <a:latin typeface="Arial" charset="0"/>
              <a:cs typeface="Arial" charset="0"/>
            </a:endParaRPr>
          </a:p>
        </p:txBody>
      </p:sp>
      <p:sp>
        <p:nvSpPr>
          <p:cNvPr id="32770" name="Shape 142"/>
          <p:cNvSpPr txBox="1">
            <a:spLocks noGrp="1"/>
          </p:cNvSpPr>
          <p:nvPr>
            <p:ph type="body" idx="1"/>
          </p:nvPr>
        </p:nvSpPr>
        <p:spPr>
          <a:xfrm>
            <a:off x="457200" y="1200150"/>
            <a:ext cx="8229600" cy="3630613"/>
          </a:xfrm>
        </p:spPr>
        <p:txBody>
          <a:bodyPr/>
          <a:lstStyle/>
          <a:p>
            <a:pPr eaLnBrk="1" hangingPunct="1">
              <a:spcBef>
                <a:spcPct val="0"/>
              </a:spcBef>
              <a:buClr>
                <a:srgbClr val="FFFFFF"/>
              </a:buClr>
            </a:pPr>
            <a:endParaRPr lang="ru-RU" sz="1800" smtClean="0">
              <a:solidFill>
                <a:srgbClr val="FFFFFF"/>
              </a:solidFill>
              <a:latin typeface="Arial" charset="0"/>
              <a:cs typeface="Arial" charset="0"/>
            </a:endParaRPr>
          </a:p>
          <a:p>
            <a:pPr eaLnBrk="1" hangingPunct="1">
              <a:spcBef>
                <a:spcPct val="0"/>
              </a:spcBef>
              <a:buClr>
                <a:srgbClr val="FFFFFF"/>
              </a:buClr>
            </a:pPr>
            <a:endParaRPr lang="ru-RU" sz="1800" smtClean="0">
              <a:solidFill>
                <a:srgbClr val="FFFFFF"/>
              </a:solidFill>
              <a:latin typeface="Arial" charset="0"/>
              <a:cs typeface="Arial" charset="0"/>
            </a:endParaRPr>
          </a:p>
          <a:p>
            <a:pPr eaLnBrk="1" hangingPunct="1">
              <a:spcBef>
                <a:spcPct val="0"/>
              </a:spcBef>
              <a:buClr>
                <a:srgbClr val="FFFFFF"/>
              </a:buClr>
            </a:pPr>
            <a:r>
              <a:rPr lang="en-US" sz="1800" b="1" smtClean="0">
                <a:solidFill>
                  <a:srgbClr val="FFFFFF"/>
                </a:solidFill>
                <a:latin typeface="Arial" charset="0"/>
                <a:cs typeface="Arial" charset="0"/>
              </a:rPr>
              <a:t>Comprehensiunea</a:t>
            </a:r>
            <a:r>
              <a:rPr lang="en-US" sz="1800" smtClean="0">
                <a:solidFill>
                  <a:srgbClr val="FFFFFF"/>
                </a:solidFill>
                <a:latin typeface="Arial" charset="0"/>
                <a:cs typeface="Arial" charset="0"/>
              </a:rPr>
              <a:t> include mai multe competen</a:t>
            </a:r>
            <a:r>
              <a:rPr lang="ro-RO" sz="1800" smtClean="0">
                <a:solidFill>
                  <a:srgbClr val="FFFFFF"/>
                </a:solidFill>
                <a:latin typeface="Arial" charset="0"/>
                <a:cs typeface="Arial" charset="0"/>
              </a:rPr>
              <a:t>ţ</a:t>
            </a:r>
            <a:r>
              <a:rPr lang="en-US" sz="1800" smtClean="0">
                <a:solidFill>
                  <a:srgbClr val="FFFFFF"/>
                </a:solidFill>
                <a:latin typeface="Arial" charset="0"/>
                <a:cs typeface="Arial" charset="0"/>
              </a:rPr>
              <a:t>e. Este nevoie de </a:t>
            </a:r>
            <a:r>
              <a:rPr lang="en-US" sz="1800" b="1" smtClean="0">
                <a:solidFill>
                  <a:srgbClr val="FFFFFF"/>
                </a:solidFill>
                <a:latin typeface="Arial" charset="0"/>
                <a:cs typeface="Arial" charset="0"/>
              </a:rPr>
              <a:t>cunoa</a:t>
            </a:r>
            <a:r>
              <a:rPr lang="ro-RO" sz="1800" b="1" smtClean="0">
                <a:solidFill>
                  <a:srgbClr val="FFFFFF"/>
                </a:solidFill>
                <a:latin typeface="Arial" charset="0"/>
                <a:cs typeface="Arial" charset="0"/>
              </a:rPr>
              <a:t>ş</a:t>
            </a:r>
            <a:r>
              <a:rPr lang="en-US" sz="1800" b="1" smtClean="0">
                <a:solidFill>
                  <a:srgbClr val="FFFFFF"/>
                </a:solidFill>
                <a:latin typeface="Arial" charset="0"/>
                <a:cs typeface="Arial" charset="0"/>
              </a:rPr>
              <a:t>terea cuvintelor</a:t>
            </a:r>
            <a:r>
              <a:rPr lang="en-US" sz="1800" smtClean="0">
                <a:solidFill>
                  <a:srgbClr val="FFFFFF"/>
                </a:solidFill>
                <a:latin typeface="Arial" charset="0"/>
                <a:cs typeface="Arial" charset="0"/>
              </a:rPr>
              <a:t>, pentru a plasa </a:t>
            </a:r>
            <a:r>
              <a:rPr lang="ro-RO" sz="1800" smtClean="0">
                <a:solidFill>
                  <a:srgbClr val="FFFFFF"/>
                </a:solidFill>
                <a:latin typeface="Arial" charset="0"/>
                <a:cs typeface="Arial" charset="0"/>
              </a:rPr>
              <a:t>î</a:t>
            </a:r>
            <a:r>
              <a:rPr lang="en-US" sz="1800" smtClean="0">
                <a:solidFill>
                  <a:srgbClr val="FFFFFF"/>
                </a:solidFill>
                <a:latin typeface="Arial" charset="0"/>
                <a:cs typeface="Arial" charset="0"/>
              </a:rPr>
              <a:t>ntr-un context noile informat</a:t>
            </a:r>
            <a:r>
              <a:rPr lang="ro-RO" sz="1800" smtClean="0">
                <a:solidFill>
                  <a:srgbClr val="FFFFFF"/>
                </a:solidFill>
                <a:latin typeface="Arial" charset="0"/>
                <a:cs typeface="Arial" charset="0"/>
              </a:rPr>
              <a:t>ţ</a:t>
            </a:r>
            <a:r>
              <a:rPr lang="en-US" sz="1800" smtClean="0">
                <a:solidFill>
                  <a:srgbClr val="FFFFFF"/>
                </a:solidFill>
                <a:latin typeface="Arial" charset="0"/>
                <a:cs typeface="Arial" charset="0"/>
              </a:rPr>
              <a:t>i ob</a:t>
            </a:r>
            <a:r>
              <a:rPr lang="ro-RO" sz="1800" smtClean="0">
                <a:solidFill>
                  <a:srgbClr val="FFFFFF"/>
                </a:solidFill>
                <a:latin typeface="Arial" charset="0"/>
                <a:cs typeface="Arial" charset="0"/>
              </a:rPr>
              <a:t>ţ</a:t>
            </a:r>
            <a:r>
              <a:rPr lang="en-US" sz="1800" smtClean="0">
                <a:solidFill>
                  <a:srgbClr val="FFFFFF"/>
                </a:solidFill>
                <a:latin typeface="Arial" charset="0"/>
                <a:cs typeface="Arial" charset="0"/>
              </a:rPr>
              <a:t>inute din text; de capacitatea de a identifica ideile principale </a:t>
            </a:r>
            <a:r>
              <a:rPr lang="ro-RO" sz="1800" smtClean="0">
                <a:solidFill>
                  <a:srgbClr val="FFFFFF"/>
                </a:solidFill>
                <a:latin typeface="Arial" charset="0"/>
                <a:cs typeface="Arial" charset="0"/>
              </a:rPr>
              <a:t>ş</a:t>
            </a:r>
            <a:r>
              <a:rPr lang="en-US" sz="1800" smtClean="0">
                <a:solidFill>
                  <a:srgbClr val="FFFFFF"/>
                </a:solidFill>
                <a:latin typeface="Arial" charset="0"/>
                <a:cs typeface="Arial" charset="0"/>
              </a:rPr>
              <a:t>i de a le </a:t>
            </a:r>
            <a:r>
              <a:rPr lang="en-US" sz="1800" b="1" smtClean="0">
                <a:solidFill>
                  <a:srgbClr val="FFFFFF"/>
                </a:solidFill>
                <a:latin typeface="Arial" charset="0"/>
                <a:cs typeface="Arial" charset="0"/>
              </a:rPr>
              <a:t>stoca in memorie</a:t>
            </a:r>
            <a:r>
              <a:rPr lang="en-US" sz="1800" smtClean="0">
                <a:solidFill>
                  <a:srgbClr val="FFFFFF"/>
                </a:solidFill>
                <a:latin typeface="Arial" charset="0"/>
                <a:cs typeface="Arial" charset="0"/>
              </a:rPr>
              <a:t>; de capacitatea de a face </a:t>
            </a:r>
            <a:r>
              <a:rPr lang="en-US" sz="1800" b="1" smtClean="0">
                <a:solidFill>
                  <a:srgbClr val="FFFFFF"/>
                </a:solidFill>
                <a:latin typeface="Arial" charset="0"/>
                <a:cs typeface="Arial" charset="0"/>
              </a:rPr>
              <a:t>inferente/deductii</a:t>
            </a:r>
            <a:r>
              <a:rPr lang="en-US" sz="1800" smtClean="0">
                <a:solidFill>
                  <a:srgbClr val="FFFFFF"/>
                </a:solidFill>
                <a:latin typeface="Arial" charset="0"/>
                <a:cs typeface="Arial" charset="0"/>
              </a:rPr>
              <a:t>, pentru a construi sensuri acolo unde ideile nu sint explicite. </a:t>
            </a:r>
            <a:endParaRPr lang="ro-RO" sz="1800" smtClean="0">
              <a:solidFill>
                <a:srgbClr val="FFFFFF"/>
              </a:solidFill>
              <a:latin typeface="Arial" charset="0"/>
              <a:cs typeface="Arial" charset="0"/>
            </a:endParaRPr>
          </a:p>
          <a:p>
            <a:pPr eaLnBrk="1" hangingPunct="1">
              <a:spcBef>
                <a:spcPct val="0"/>
              </a:spcBef>
              <a:buClr>
                <a:srgbClr val="FFFFFF"/>
              </a:buClr>
            </a:pPr>
            <a:r>
              <a:rPr lang="en-US" sz="1800" smtClean="0">
                <a:solidFill>
                  <a:srgbClr val="FFFFFF"/>
                </a:solidFill>
                <a:latin typeface="Arial" charset="0"/>
                <a:cs typeface="Arial" charset="0"/>
              </a:rPr>
              <a:t>De asemenea, elevii au nevoie de un anumit </a:t>
            </a:r>
            <a:r>
              <a:rPr lang="en-US" sz="1800" b="1" smtClean="0">
                <a:solidFill>
                  <a:srgbClr val="FFFFFF"/>
                </a:solidFill>
                <a:latin typeface="Arial" charset="0"/>
                <a:cs typeface="Arial" charset="0"/>
              </a:rPr>
              <a:t>vocabular</a:t>
            </a:r>
            <a:r>
              <a:rPr lang="en-US" sz="1800" smtClean="0">
                <a:solidFill>
                  <a:srgbClr val="FFFFFF"/>
                </a:solidFill>
                <a:latin typeface="Arial" charset="0"/>
                <a:cs typeface="Arial" charset="0"/>
              </a:rPr>
              <a:t>, adica trebuie sa cunoasca sensul cuvintelor.</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2"/>
          <p:cNvSpPr txBox="1">
            <a:spLocks noGrp="1"/>
          </p:cNvSpPr>
          <p:nvPr>
            <p:ph type="title" idx="4294967295"/>
          </p:nvPr>
        </p:nvSpPr>
        <p:spPr/>
        <p:txBody>
          <a:bodyPr/>
          <a:lstStyle/>
          <a:p>
            <a:r>
              <a:rPr lang="ro-RO" sz="2400" smtClean="0">
                <a:latin typeface="Arial" charset="0"/>
                <a:cs typeface="Arial" charset="0"/>
              </a:rPr>
              <a:t>METODE de lucru pentru optimizarea comunicării si întelegerii textului</a:t>
            </a:r>
            <a:endParaRPr lang="ru-RU" sz="2400" smtClean="0">
              <a:latin typeface="Arial" charset="0"/>
              <a:cs typeface="Arial" charset="0"/>
            </a:endParaRPr>
          </a:p>
        </p:txBody>
      </p:sp>
      <p:sp>
        <p:nvSpPr>
          <p:cNvPr id="34818" name="Text Box 3"/>
          <p:cNvSpPr txBox="1">
            <a:spLocks noGrp="1"/>
          </p:cNvSpPr>
          <p:nvPr>
            <p:ph type="body" idx="4294967295"/>
          </p:nvPr>
        </p:nvSpPr>
        <p:spPr/>
        <p:txBody>
          <a:bodyPr/>
          <a:lstStyle/>
          <a:p>
            <a:pPr lvl="1"/>
            <a:r>
              <a:rPr lang="ro-MO" sz="1800" b="1" smtClean="0">
                <a:latin typeface="Arial" charset="0"/>
                <a:cs typeface="Arial" charset="0"/>
              </a:rPr>
              <a:t>Banca de cuvinte</a:t>
            </a:r>
            <a:r>
              <a:rPr lang="ro-MO" sz="1800" smtClean="0">
                <a:latin typeface="Arial" charset="0"/>
                <a:cs typeface="Arial" charset="0"/>
              </a:rPr>
              <a:t>. Se adună exemple de cuvinte care se scriu şi se pronunţă la fel, au aceleaşi ortograme, grupuri de litere, care se pronunţă şi se scriu greu etc. Se lucrează asupra componenţei cuvîntului, cîte sunete, cîte litere, cum le pronunţăm, cîte silabe, am  înlocuit sunetele. Important a fost să-i învăţăm pe elevi să citească şi să conştientizeze importanţa sunetului şi rolul lui în cuvînt.</a:t>
            </a:r>
            <a:endParaRPr lang="ro-MO" sz="1800" b="1" smtClean="0">
              <a:latin typeface="Arial" charset="0"/>
              <a:cs typeface="Arial" charset="0"/>
            </a:endParaRPr>
          </a:p>
          <a:p>
            <a:pPr lvl="1"/>
            <a:r>
              <a:rPr lang="ro-MO" sz="1800" b="1" smtClean="0">
                <a:latin typeface="Arial" charset="0"/>
                <a:cs typeface="Arial" charset="0"/>
              </a:rPr>
              <a:t>Etichete. </a:t>
            </a:r>
            <a:r>
              <a:rPr lang="ro-MO" sz="1800" smtClean="0">
                <a:latin typeface="Arial" charset="0"/>
                <a:cs typeface="Arial" charset="0"/>
              </a:rPr>
              <a:t>Pentru înţelegerea relaţiei dintre obiect şi numele acestuia, se notează pe fişe cuvinte cu denumirea obiectelor din clasă, ocazie cu care se constată deseori un vocabular destul de sărac al copiilor. Elevii citesc şi lipesc cuvîntul la locul lui cu interes şi plăcere, este o noutate tehnică pentru ei, dar cu eficienţă didactică.  Se repetă periodic exerciţiul, se însuşeşte denumirea corectă a obiectelor din realitatea imediată. </a:t>
            </a:r>
          </a:p>
          <a:p>
            <a:endParaRPr lang="ru-RU" sz="1800" smtClean="0">
              <a:latin typeface="Arial" charset="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2"/>
          <p:cNvSpPr txBox="1">
            <a:spLocks noGrp="1"/>
          </p:cNvSpPr>
          <p:nvPr>
            <p:ph type="title" idx="4294967295"/>
          </p:nvPr>
        </p:nvSpPr>
        <p:spPr/>
        <p:txBody>
          <a:bodyPr/>
          <a:lstStyle/>
          <a:p>
            <a:r>
              <a:rPr lang="ro-RO" sz="2400" smtClean="0">
                <a:latin typeface="Arial" charset="0"/>
                <a:cs typeface="Arial" charset="0"/>
              </a:rPr>
              <a:t>ALTE METODE</a:t>
            </a:r>
            <a:endParaRPr lang="ru-RU" sz="2400" smtClean="0">
              <a:latin typeface="Arial" charset="0"/>
              <a:cs typeface="Arial" charset="0"/>
            </a:endParaRPr>
          </a:p>
        </p:txBody>
      </p:sp>
      <p:sp>
        <p:nvSpPr>
          <p:cNvPr id="35842" name="Text Box 3"/>
          <p:cNvSpPr txBox="1">
            <a:spLocks noGrp="1"/>
          </p:cNvSpPr>
          <p:nvPr>
            <p:ph type="body" idx="4294967295"/>
          </p:nvPr>
        </p:nvSpPr>
        <p:spPr/>
        <p:txBody>
          <a:bodyPr/>
          <a:lstStyle/>
          <a:p>
            <a:pPr lvl="1"/>
            <a:r>
              <a:rPr lang="ro-MO" sz="1800" b="1" smtClean="0">
                <a:latin typeface="Arial" charset="0"/>
                <a:cs typeface="Arial" charset="0"/>
              </a:rPr>
              <a:t>Mesajul de dimineaţă. </a:t>
            </a:r>
            <a:r>
              <a:rPr lang="ro-MO" sz="1800" smtClean="0">
                <a:latin typeface="Arial" charset="0"/>
                <a:cs typeface="Arial" charset="0"/>
              </a:rPr>
              <a:t>Nu mai este demult o noutate</a:t>
            </a:r>
            <a:r>
              <a:rPr lang="ro-MO" sz="1800" b="1" smtClean="0">
                <a:latin typeface="Arial" charset="0"/>
                <a:cs typeface="Arial" charset="0"/>
              </a:rPr>
              <a:t> </a:t>
            </a:r>
            <a:r>
              <a:rPr lang="ro-MO" sz="1800" smtClean="0">
                <a:latin typeface="Arial" charset="0"/>
                <a:cs typeface="Arial" charset="0"/>
              </a:rPr>
              <a:t>pentru copii, inclusiv graţie</a:t>
            </a:r>
            <a:r>
              <a:rPr lang="ro-MO" sz="1800" b="1" smtClean="0">
                <a:latin typeface="Arial" charset="0"/>
                <a:cs typeface="Arial" charset="0"/>
              </a:rPr>
              <a:t> </a:t>
            </a:r>
            <a:r>
              <a:rPr lang="ro-MO" sz="1800" smtClean="0">
                <a:latin typeface="Arial" charset="0"/>
                <a:cs typeface="Arial" charset="0"/>
              </a:rPr>
              <a:t>Programului</a:t>
            </a:r>
            <a:r>
              <a:rPr lang="ro-MO" sz="1800" b="1" smtClean="0">
                <a:latin typeface="Arial" charset="0"/>
                <a:cs typeface="Arial" charset="0"/>
              </a:rPr>
              <a:t> </a:t>
            </a:r>
            <a:r>
              <a:rPr lang="ro-MO" sz="1800" smtClean="0">
                <a:latin typeface="Arial" charset="0"/>
                <a:cs typeface="Arial" charset="0"/>
              </a:rPr>
              <a:t>PAS</a:t>
            </a:r>
            <a:r>
              <a:rPr lang="ro-MO" sz="1800" b="1" smtClean="0">
                <a:latin typeface="Arial" charset="0"/>
                <a:cs typeface="Arial" charset="0"/>
              </a:rPr>
              <a:t> </a:t>
            </a:r>
            <a:r>
              <a:rPr lang="ro-MO" sz="1800" smtClean="0">
                <a:latin typeface="Arial" charset="0"/>
                <a:cs typeface="Arial" charset="0"/>
              </a:rPr>
              <a:t>cu PAS</a:t>
            </a:r>
            <a:r>
              <a:rPr lang="ro-MO" sz="1800" b="1" smtClean="0">
                <a:latin typeface="Arial" charset="0"/>
                <a:cs typeface="Arial" charset="0"/>
              </a:rPr>
              <a:t> (</a:t>
            </a:r>
            <a:r>
              <a:rPr lang="ro-MO" sz="1800" smtClean="0">
                <a:latin typeface="Arial" charset="0"/>
                <a:cs typeface="Arial" charset="0"/>
              </a:rPr>
              <a:t>în funcţie de obiectivul propus, se stăruie asupra unor lucruri, la anumite litere, ortograme, cuvinte, propoziţii, semne de punctuaţie etc., la conţinut: zilele săptămînii, timpul, anotimpurile etc.</a:t>
            </a:r>
            <a:endParaRPr lang="ro-MO" sz="1800" b="1" smtClean="0">
              <a:latin typeface="Arial" charset="0"/>
              <a:cs typeface="Arial" charset="0"/>
            </a:endParaRPr>
          </a:p>
          <a:p>
            <a:pPr lvl="1"/>
            <a:r>
              <a:rPr lang="ro-MO" sz="1800" b="1" smtClean="0">
                <a:latin typeface="Arial" charset="0"/>
                <a:cs typeface="Arial" charset="0"/>
              </a:rPr>
              <a:t>Invazia rimelor: Lectur</a:t>
            </a:r>
            <a:r>
              <a:rPr lang="en-US" sz="1800" b="1" smtClean="0">
                <a:latin typeface="Arial" charset="0"/>
                <a:cs typeface="Arial" charset="0"/>
              </a:rPr>
              <a:t>a</a:t>
            </a:r>
            <a:r>
              <a:rPr lang="ro-MO" sz="1800" b="1" smtClean="0">
                <a:latin typeface="Arial" charset="0"/>
                <a:cs typeface="Arial" charset="0"/>
              </a:rPr>
              <a:t> prin analogie. </a:t>
            </a:r>
            <a:r>
              <a:rPr lang="ro-MO" sz="1800" smtClean="0">
                <a:latin typeface="Arial" charset="0"/>
                <a:cs typeface="Arial" charset="0"/>
              </a:rPr>
              <a:t>Este interesant ca şi elevii să alcătuiască liste proprii de cuvinte care rimează şi să nu comită erori la lectura lor, apoi.</a:t>
            </a:r>
            <a:endParaRPr lang="ro-MO" sz="1800" b="1" smtClean="0">
              <a:latin typeface="Arial" charset="0"/>
              <a:cs typeface="Arial" charset="0"/>
            </a:endParaRPr>
          </a:p>
          <a:p>
            <a:pPr lvl="1"/>
            <a:r>
              <a:rPr lang="ro-MO" sz="1800" b="1" smtClean="0">
                <a:latin typeface="Arial" charset="0"/>
                <a:cs typeface="Arial" charset="0"/>
              </a:rPr>
              <a:t>Dictări în toată diversitatea lor</a:t>
            </a:r>
          </a:p>
          <a:p>
            <a:pPr lvl="1"/>
            <a:r>
              <a:rPr lang="ro-MO" sz="1800" b="1" smtClean="0">
                <a:latin typeface="Arial" charset="0"/>
                <a:cs typeface="Arial" charset="0"/>
              </a:rPr>
              <a:t>Lecturile pe roluri, dramatizările</a:t>
            </a:r>
          </a:p>
          <a:p>
            <a:pPr lvl="1"/>
            <a:r>
              <a:rPr lang="ro-MO" sz="1800" b="1" smtClean="0">
                <a:latin typeface="Arial" charset="0"/>
                <a:cs typeface="Arial" charset="0"/>
              </a:rPr>
              <a:t>Recitalurile</a:t>
            </a:r>
          </a:p>
          <a:p>
            <a:pPr lvl="1"/>
            <a:r>
              <a:rPr lang="ro-MO" sz="1800" b="1" smtClean="0">
                <a:latin typeface="Arial" charset="0"/>
                <a:cs typeface="Arial" charset="0"/>
              </a:rPr>
              <a:t>Tehnicile de dezvoltare a gîndirii critice (Optionalul “O oră de lectură)</a:t>
            </a:r>
          </a:p>
          <a:p>
            <a:pPr lvl="1"/>
            <a:endParaRPr lang="ro-MO" sz="1800" b="1" smtClean="0">
              <a:latin typeface="Arial" charset="0"/>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2"/>
          <p:cNvSpPr txBox="1">
            <a:spLocks noGrp="1"/>
          </p:cNvSpPr>
          <p:nvPr>
            <p:ph type="title" idx="4294967295"/>
          </p:nvPr>
        </p:nvSpPr>
        <p:spPr/>
        <p:txBody>
          <a:bodyPr/>
          <a:lstStyle/>
          <a:p>
            <a:r>
              <a:rPr lang="ro-RO" sz="2800" smtClean="0">
                <a:latin typeface="Arial" charset="0"/>
                <a:cs typeface="Arial" charset="0"/>
              </a:rPr>
              <a:t>ALTE METODE</a:t>
            </a:r>
            <a:endParaRPr lang="ru-RU" sz="2800" smtClean="0">
              <a:latin typeface="Arial" charset="0"/>
              <a:cs typeface="Arial" charset="0"/>
            </a:endParaRPr>
          </a:p>
        </p:txBody>
      </p:sp>
      <p:sp>
        <p:nvSpPr>
          <p:cNvPr id="36866" name="Text Box 3"/>
          <p:cNvSpPr txBox="1">
            <a:spLocks noGrp="1"/>
          </p:cNvSpPr>
          <p:nvPr>
            <p:ph type="body" idx="4294967295"/>
          </p:nvPr>
        </p:nvSpPr>
        <p:spPr/>
        <p:txBody>
          <a:bodyPr/>
          <a:lstStyle/>
          <a:p>
            <a:pPr lvl="1"/>
            <a:r>
              <a:rPr lang="ro-MO" sz="2000" b="1" smtClean="0">
                <a:latin typeface="Arial" charset="0"/>
                <a:cs typeface="Arial" charset="0"/>
              </a:rPr>
              <a:t>Alcătuirea povestirii în grup. </a:t>
            </a:r>
            <a:r>
              <a:rPr lang="ro-MO" sz="2000" smtClean="0">
                <a:latin typeface="Arial" charset="0"/>
                <a:cs typeface="Arial" charset="0"/>
              </a:rPr>
              <a:t>Obiectivul principal  este ca elevii să înţeleagă noţiunea de cuvînt, să conştientizeze procesul de lectură, noţiunea de literă şi sunet, să poată face segmentarea fonemică, să exerseze, în ultimă instanţă, procesul de lectură şi de înţelegere. </a:t>
            </a:r>
          </a:p>
          <a:p>
            <a:pPr lvl="1"/>
            <a:endParaRPr lang="ro-MO" sz="2000" smtClean="0">
              <a:latin typeface="Arial" charset="0"/>
              <a:cs typeface="Arial" charset="0"/>
            </a:endParaRPr>
          </a:p>
          <a:p>
            <a:pPr lvl="1"/>
            <a:r>
              <a:rPr lang="ro-MO" sz="2000" b="1" smtClean="0">
                <a:latin typeface="Arial" charset="0"/>
                <a:cs typeface="Arial" charset="0"/>
              </a:rPr>
              <a:t>Activităţile de lectură cu Cartea Mare – Big Book. </a:t>
            </a:r>
            <a:r>
              <a:rPr lang="ro-MO" sz="2000" smtClean="0">
                <a:latin typeface="Arial" charset="0"/>
                <a:cs typeface="Arial" charset="0"/>
              </a:rPr>
              <a:t>O</a:t>
            </a:r>
            <a:r>
              <a:rPr lang="ro-MO" sz="2000" b="1" smtClean="0">
                <a:latin typeface="Arial" charset="0"/>
                <a:cs typeface="Arial" charset="0"/>
              </a:rPr>
              <a:t> </a:t>
            </a:r>
            <a:r>
              <a:rPr lang="ro-MO" sz="2000" smtClean="0">
                <a:latin typeface="Arial" charset="0"/>
                <a:cs typeface="Arial" charset="0"/>
              </a:rPr>
              <a:t>noutate deosebită pentru elevi, citesc şi răsfoiesc cu interes, se precizează încă o dată noţiunile de copertă, titlu, autor. Se citeşte tare, clar, patetic, cu entuziasm. Elevii citesc pe rînd fiecare pagină, repetă, arată fiecare cuvînt citit, spun şi semnele de punctuaţie. </a:t>
            </a:r>
            <a:endParaRPr lang="ru-RU" sz="2000" smtClean="0">
              <a:latin typeface="Arial" charset="0"/>
              <a:cs typeface="Arial" charset="0"/>
            </a:endParaRPr>
          </a:p>
          <a:p>
            <a:endParaRPr lang="ru-RU" sz="2000" smtClean="0">
              <a:latin typeface="Arial" charset="0"/>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2"/>
          <p:cNvSpPr txBox="1">
            <a:spLocks noGrp="1"/>
          </p:cNvSpPr>
          <p:nvPr>
            <p:ph type="title" idx="4294967295"/>
          </p:nvPr>
        </p:nvSpPr>
        <p:spPr/>
        <p:txBody>
          <a:bodyPr/>
          <a:lstStyle/>
          <a:p>
            <a:r>
              <a:rPr lang="ro-RO" sz="2400" smtClean="0">
                <a:latin typeface="Arial" charset="0"/>
                <a:cs typeface="Arial" charset="0"/>
              </a:rPr>
              <a:t>ALTE METODE</a:t>
            </a:r>
            <a:endParaRPr lang="ru-RU" sz="2400" smtClean="0">
              <a:latin typeface="Arial" charset="0"/>
              <a:cs typeface="Arial" charset="0"/>
            </a:endParaRPr>
          </a:p>
        </p:txBody>
      </p:sp>
      <p:sp>
        <p:nvSpPr>
          <p:cNvPr id="37890" name="Text Box 3"/>
          <p:cNvSpPr txBox="1">
            <a:spLocks noGrp="1"/>
          </p:cNvSpPr>
          <p:nvPr>
            <p:ph type="body" idx="4294967295"/>
          </p:nvPr>
        </p:nvSpPr>
        <p:spPr/>
        <p:txBody>
          <a:bodyPr/>
          <a:lstStyle/>
          <a:p>
            <a:pPr lvl="1"/>
            <a:r>
              <a:rPr lang="ro-MO" b="1" smtClean="0">
                <a:latin typeface="Arial" charset="0"/>
                <a:cs typeface="Arial" charset="0"/>
              </a:rPr>
              <a:t>Segmentarea fonemică </a:t>
            </a:r>
            <a:r>
              <a:rPr lang="ro-MO" b="1" i="1" smtClean="0">
                <a:latin typeface="Arial" charset="0"/>
                <a:cs typeface="Arial" charset="0"/>
              </a:rPr>
              <a:t>fulger.</a:t>
            </a:r>
            <a:r>
              <a:rPr lang="ro-MO" b="1" smtClean="0">
                <a:latin typeface="Arial" charset="0"/>
                <a:cs typeface="Arial" charset="0"/>
              </a:rPr>
              <a:t> </a:t>
            </a:r>
            <a:r>
              <a:rPr lang="ro-MO" smtClean="0">
                <a:latin typeface="Arial" charset="0"/>
                <a:cs typeface="Arial" charset="0"/>
              </a:rPr>
              <a:t>Pe masă se aşează carduri cu cîte un cuvînt, cu faţa în jos. Fiecare elev primeşte sarcina să aleagă cuvintele care conţin o anumită literă (ne oprim la cele care trezesc dificultăţi, de origine străină; mai apoi se paote exersa şi pe diftongi). Ia un cuvînt, îl citeşte cu voce şi decide dacă acesta conţine litera „lui.” Dacă o conţine, îl ia; dacă  nu – îl pune la loc şi ia alt card.  E interesant dacă elevii nu ştiu cu ce literă alege cuvinte colegul lor, sînt mai atenţi.</a:t>
            </a:r>
          </a:p>
          <a:p>
            <a:pPr lvl="1"/>
            <a:endParaRPr lang="ro-MO" b="1" smtClean="0">
              <a:latin typeface="Arial" charset="0"/>
              <a:cs typeface="Arial" charset="0"/>
            </a:endParaRPr>
          </a:p>
          <a:p>
            <a:pPr lvl="1"/>
            <a:r>
              <a:rPr lang="ro-MO" b="1" smtClean="0">
                <a:latin typeface="Arial" charset="0"/>
                <a:cs typeface="Arial" charset="0"/>
              </a:rPr>
              <a:t>Cuvinte de pe card. </a:t>
            </a:r>
            <a:r>
              <a:rPr lang="ro-MO" smtClean="0">
                <a:latin typeface="Arial" charset="0"/>
                <a:cs typeface="Arial" charset="0"/>
              </a:rPr>
              <a:t>Deoarece pentru mai mulţi copii o greşeală recurentă este  confuzia cuvintelor înrudite, se propun seturi de carduri cu diferite cuvinte care trebuie citite şi aranjate în procesul lecturii. Exersarea se făcea de fiecare dată, ca o gimnastică, pentru ca în final să observăm că acest tip de antrenament a ridicat vizibil rezultatele la lectura </a:t>
            </a:r>
            <a:r>
              <a:rPr lang="ro-MO" i="1" smtClean="0">
                <a:latin typeface="Arial" charset="0"/>
                <a:cs typeface="Arial" charset="0"/>
              </a:rPr>
              <a:t>flash.</a:t>
            </a:r>
          </a:p>
          <a:p>
            <a:pPr lvl="1"/>
            <a:endParaRPr lang="ro-MO" b="1" smtClean="0">
              <a:latin typeface="Arial" charset="0"/>
              <a:cs typeface="Arial" charset="0"/>
            </a:endParaRPr>
          </a:p>
          <a:p>
            <a:pPr lvl="1"/>
            <a:r>
              <a:rPr lang="ro-MO" b="1" smtClean="0">
                <a:latin typeface="Arial" charset="0"/>
                <a:cs typeface="Arial" charset="0"/>
              </a:rPr>
              <a:t>Enunţuri în lanţ. </a:t>
            </a:r>
            <a:r>
              <a:rPr lang="ro-MO" smtClean="0">
                <a:latin typeface="Arial" charset="0"/>
                <a:cs typeface="Arial" charset="0"/>
              </a:rPr>
              <a:t>Se pregătesc carduri cu diverse enunţuri în care cuvintele se repetă, însă apar în diferite forme. Elevul ia un card, citeşte enunţul ţi îl pune pe masă. Pe cardul următor se repetă un cuvînt (verb, substantiv), dar în altă formă. Astfel reuşim să-i facem mai atenţi nu doar la tema sau radicalul cuvîntului, ci şi la forma lui paradigmatică.</a:t>
            </a:r>
            <a:endParaRPr lang="ru-RU" smtClean="0">
              <a:latin typeface="Arial" charset="0"/>
              <a:cs typeface="Arial" charset="0"/>
            </a:endParaRPr>
          </a:p>
          <a:p>
            <a:endParaRPr lang="ru-RU" smtClean="0">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hape 92"/>
          <p:cNvSpPr txBox="1">
            <a:spLocks noGrp="1"/>
          </p:cNvSpPr>
          <p:nvPr>
            <p:ph type="title"/>
          </p:nvPr>
        </p:nvSpPr>
        <p:spPr>
          <a:xfrm>
            <a:off x="457200" y="206375"/>
            <a:ext cx="6880225" cy="857250"/>
          </a:xfrm>
        </p:spPr>
        <p:txBody>
          <a:bodyPr/>
          <a:lstStyle/>
          <a:p>
            <a:pPr eaLnBrk="1" hangingPunct="1">
              <a:spcBef>
                <a:spcPct val="0"/>
              </a:spcBef>
              <a:buClr>
                <a:srgbClr val="FFFFFF"/>
              </a:buClr>
            </a:pPr>
            <a:r>
              <a:rPr lang="en-US" sz="3600" smtClean="0">
                <a:solidFill>
                  <a:srgbClr val="FFFFFF"/>
                </a:solidFill>
                <a:latin typeface="Arial" charset="0"/>
                <a:cs typeface="Arial" charset="0"/>
              </a:rPr>
              <a:t>Obiective</a:t>
            </a:r>
            <a:r>
              <a:rPr lang="ro-RO" sz="3600" smtClean="0">
                <a:solidFill>
                  <a:srgbClr val="FFFFFF"/>
                </a:solidFill>
                <a:latin typeface="Arial" charset="0"/>
                <a:cs typeface="Arial" charset="0"/>
              </a:rPr>
              <a:t> (1)</a:t>
            </a:r>
            <a:endParaRPr lang="en-US" sz="3600" smtClean="0">
              <a:solidFill>
                <a:srgbClr val="FFFFFF"/>
              </a:solidFill>
              <a:latin typeface="Arial" charset="0"/>
              <a:cs typeface="Arial" charset="0"/>
            </a:endParaRPr>
          </a:p>
        </p:txBody>
      </p:sp>
      <p:sp>
        <p:nvSpPr>
          <p:cNvPr id="12290" name="Shape 93"/>
          <p:cNvSpPr txBox="1">
            <a:spLocks noGrp="1"/>
          </p:cNvSpPr>
          <p:nvPr>
            <p:ph type="body" idx="1"/>
          </p:nvPr>
        </p:nvSpPr>
        <p:spPr>
          <a:xfrm>
            <a:off x="457200" y="1200150"/>
            <a:ext cx="8229600" cy="3630613"/>
          </a:xfrm>
        </p:spPr>
        <p:txBody>
          <a:bodyPr/>
          <a:lstStyle/>
          <a:p>
            <a:pPr eaLnBrk="1" hangingPunct="1">
              <a:spcBef>
                <a:spcPct val="0"/>
              </a:spcBef>
              <a:buClr>
                <a:srgbClr val="FFFFFF"/>
              </a:buClr>
            </a:pPr>
            <a:endParaRPr lang="ru-RU" sz="1800" smtClean="0">
              <a:solidFill>
                <a:srgbClr val="FFFFFF"/>
              </a:solidFill>
              <a:latin typeface="Arial" charset="0"/>
              <a:cs typeface="Arial" charset="0"/>
            </a:endParaRPr>
          </a:p>
          <a:p>
            <a:pPr eaLnBrk="1" hangingPunct="1">
              <a:spcBef>
                <a:spcPct val="0"/>
              </a:spcBef>
              <a:buClr>
                <a:srgbClr val="FFFFFF"/>
              </a:buClr>
              <a:buFont typeface="Arial" charset="0"/>
              <a:buChar char="-"/>
            </a:pPr>
            <a:r>
              <a:rPr lang="en-US" sz="1800" smtClean="0">
                <a:solidFill>
                  <a:srgbClr val="FFFFFF"/>
                </a:solidFill>
                <a:latin typeface="Arial" charset="0"/>
                <a:cs typeface="Arial" charset="0"/>
              </a:rPr>
              <a:t>formarea </a:t>
            </a:r>
            <a:r>
              <a:rPr lang="en-US" sz="1800" i="1" smtClean="0">
                <a:solidFill>
                  <a:srgbClr val="FFFFFF"/>
                </a:solidFill>
                <a:latin typeface="Arial" charset="0"/>
                <a:cs typeface="Arial" charset="0"/>
              </a:rPr>
              <a:t>vorbitorului</a:t>
            </a:r>
            <a:r>
              <a:rPr lang="en-US" sz="1800" smtClean="0">
                <a:solidFill>
                  <a:srgbClr val="FFFFFF"/>
                </a:solidFill>
                <a:latin typeface="Arial" charset="0"/>
                <a:cs typeface="Arial" charset="0"/>
              </a:rPr>
              <a:t> </a:t>
            </a:r>
            <a:r>
              <a:rPr lang="ro-RO" sz="1800" smtClean="0">
                <a:solidFill>
                  <a:srgbClr val="FFFFFF"/>
                </a:solidFill>
                <a:latin typeface="Arial" charset="0"/>
                <a:cs typeface="Arial" charset="0"/>
              </a:rPr>
              <a:t>ş</a:t>
            </a:r>
            <a:r>
              <a:rPr lang="en-US" sz="1800" smtClean="0">
                <a:solidFill>
                  <a:srgbClr val="FFFFFF"/>
                </a:solidFill>
                <a:latin typeface="Arial" charset="0"/>
                <a:cs typeface="Arial" charset="0"/>
              </a:rPr>
              <a:t>i </a:t>
            </a:r>
            <a:r>
              <a:rPr lang="en-US" sz="1800" i="1" smtClean="0">
                <a:solidFill>
                  <a:srgbClr val="FFFFFF"/>
                </a:solidFill>
                <a:latin typeface="Arial" charset="0"/>
                <a:cs typeface="Arial" charset="0"/>
              </a:rPr>
              <a:t>cititorului avizat</a:t>
            </a:r>
            <a:r>
              <a:rPr lang="en-US" sz="1800" smtClean="0">
                <a:solidFill>
                  <a:srgbClr val="FFFFFF"/>
                </a:solidFill>
                <a:latin typeface="Arial" charset="0"/>
                <a:cs typeface="Arial" charset="0"/>
              </a:rPr>
              <a:t>, cu deprinderi elementare de reproducere a mesajului, de </a:t>
            </a:r>
            <a:r>
              <a:rPr lang="ro-RO" sz="1800" smtClean="0">
                <a:solidFill>
                  <a:srgbClr val="FFFFFF"/>
                </a:solidFill>
                <a:latin typeface="Arial" charset="0"/>
                <a:cs typeface="Arial" charset="0"/>
              </a:rPr>
              <a:t>î</a:t>
            </a:r>
            <a:r>
              <a:rPr lang="en-US" sz="1800" smtClean="0">
                <a:solidFill>
                  <a:srgbClr val="FFFFFF"/>
                </a:solidFill>
                <a:latin typeface="Arial" charset="0"/>
                <a:cs typeface="Arial" charset="0"/>
              </a:rPr>
              <a:t>n</a:t>
            </a:r>
            <a:r>
              <a:rPr lang="ro-RO" sz="1800" smtClean="0">
                <a:solidFill>
                  <a:srgbClr val="FFFFFF"/>
                </a:solidFill>
                <a:latin typeface="Arial" charset="0"/>
                <a:cs typeface="Arial" charset="0"/>
              </a:rPr>
              <a:t>ţ</a:t>
            </a:r>
            <a:r>
              <a:rPr lang="en-US" sz="1800" smtClean="0">
                <a:solidFill>
                  <a:srgbClr val="FFFFFF"/>
                </a:solidFill>
                <a:latin typeface="Arial" charset="0"/>
                <a:cs typeface="Arial" charset="0"/>
              </a:rPr>
              <a:t>elegere a vocabularului </a:t>
            </a:r>
            <a:r>
              <a:rPr lang="ro-RO" sz="1800" smtClean="0">
                <a:solidFill>
                  <a:srgbClr val="FFFFFF"/>
                </a:solidFill>
                <a:latin typeface="Arial" charset="0"/>
                <a:cs typeface="Arial" charset="0"/>
              </a:rPr>
              <a:t>ş</a:t>
            </a:r>
            <a:r>
              <a:rPr lang="en-US" sz="1800" smtClean="0">
                <a:solidFill>
                  <a:srgbClr val="FFFFFF"/>
                </a:solidFill>
                <a:latin typeface="Arial" charset="0"/>
                <a:cs typeface="Arial" charset="0"/>
              </a:rPr>
              <a:t>i a ideilor transmise, precum si dezvoltarea deprinderilor deductiv-conclusive;</a:t>
            </a:r>
          </a:p>
          <a:p>
            <a:pPr eaLnBrk="1" hangingPunct="1">
              <a:spcBef>
                <a:spcPct val="0"/>
              </a:spcBef>
              <a:buClr>
                <a:srgbClr val="FFFFFF"/>
              </a:buClr>
            </a:pPr>
            <a:endParaRPr lang="ru-RU" sz="1800" smtClean="0">
              <a:solidFill>
                <a:srgbClr val="FFFFFF"/>
              </a:solidFill>
              <a:latin typeface="Arial" charset="0"/>
              <a:cs typeface="Arial" charset="0"/>
            </a:endParaRPr>
          </a:p>
          <a:p>
            <a:pPr eaLnBrk="1" hangingPunct="1">
              <a:spcBef>
                <a:spcPct val="0"/>
              </a:spcBef>
              <a:buClr>
                <a:srgbClr val="FFFFFF"/>
              </a:buClr>
              <a:buFont typeface="Arial" charset="0"/>
              <a:buChar char="-"/>
            </a:pPr>
            <a:r>
              <a:rPr lang="en-US" sz="1800" smtClean="0">
                <a:solidFill>
                  <a:srgbClr val="FFFFFF"/>
                </a:solidFill>
                <a:latin typeface="Arial" charset="0"/>
                <a:cs typeface="Arial" charset="0"/>
              </a:rPr>
              <a:t>cultivarea prin </a:t>
            </a:r>
            <a:r>
              <a:rPr lang="ro-RO" sz="1800" smtClean="0">
                <a:solidFill>
                  <a:srgbClr val="FFFFFF"/>
                </a:solidFill>
                <a:latin typeface="Arial" charset="0"/>
                <a:cs typeface="Arial" charset="0"/>
              </a:rPr>
              <a:t>comunicare, </a:t>
            </a:r>
            <a:r>
              <a:rPr lang="en-US" sz="1800" smtClean="0">
                <a:solidFill>
                  <a:srgbClr val="FFFFFF"/>
                </a:solidFill>
                <a:latin typeface="Arial" charset="0"/>
                <a:cs typeface="Arial" charset="0"/>
              </a:rPr>
              <a:t>lectur</a:t>
            </a:r>
            <a:r>
              <a:rPr lang="ro-RO" sz="1800" smtClean="0">
                <a:solidFill>
                  <a:srgbClr val="FFFFFF"/>
                </a:solidFill>
                <a:latin typeface="Arial" charset="0"/>
                <a:cs typeface="Arial" charset="0"/>
              </a:rPr>
              <a:t>ă ş</a:t>
            </a:r>
            <a:r>
              <a:rPr lang="en-US" sz="1800" smtClean="0">
                <a:solidFill>
                  <a:srgbClr val="FFFFFF"/>
                </a:solidFill>
                <a:latin typeface="Arial" charset="0"/>
                <a:cs typeface="Arial" charset="0"/>
              </a:rPr>
              <a:t>i scriere a g</a:t>
            </a:r>
            <a:r>
              <a:rPr lang="ro-RO" sz="1800" smtClean="0">
                <a:solidFill>
                  <a:srgbClr val="FFFFFF"/>
                </a:solidFill>
                <a:latin typeface="Arial" charset="0"/>
                <a:cs typeface="Arial" charset="0"/>
              </a:rPr>
              <a:t>î</a:t>
            </a:r>
            <a:r>
              <a:rPr lang="en-US" sz="1800" smtClean="0">
                <a:solidFill>
                  <a:srgbClr val="FFFFFF"/>
                </a:solidFill>
                <a:latin typeface="Arial" charset="0"/>
                <a:cs typeface="Arial" charset="0"/>
              </a:rPr>
              <a:t>ndurilor critice, reflexive, nu a </a:t>
            </a:r>
            <a:r>
              <a:rPr lang="ro-RO" sz="1800" smtClean="0">
                <a:solidFill>
                  <a:srgbClr val="FFFFFF"/>
                </a:solidFill>
                <a:latin typeface="Arial" charset="0"/>
                <a:cs typeface="Arial" charset="0"/>
              </a:rPr>
              <a:t>î</a:t>
            </a:r>
            <a:r>
              <a:rPr lang="en-US" sz="1800" smtClean="0">
                <a:solidFill>
                  <a:srgbClr val="FFFFFF"/>
                </a:solidFill>
                <a:latin typeface="Arial" charset="0"/>
                <a:cs typeface="Arial" charset="0"/>
              </a:rPr>
              <a:t>nv</a:t>
            </a:r>
            <a:r>
              <a:rPr lang="ro-RO" sz="1800" smtClean="0">
                <a:solidFill>
                  <a:srgbClr val="FFFFFF"/>
                </a:solidFill>
                <a:latin typeface="Arial" charset="0"/>
                <a:cs typeface="Arial" charset="0"/>
              </a:rPr>
              <a:t>ăţă</a:t>
            </a:r>
            <a:r>
              <a:rPr lang="en-US" sz="1800" smtClean="0">
                <a:solidFill>
                  <a:srgbClr val="FFFFFF"/>
                </a:solidFill>
                <a:latin typeface="Arial" charset="0"/>
                <a:cs typeface="Arial" charset="0"/>
              </a:rPr>
              <a:t>rii pur informale, reproductive;</a:t>
            </a:r>
          </a:p>
          <a:p>
            <a:pPr eaLnBrk="1" hangingPunct="1">
              <a:spcBef>
                <a:spcPct val="0"/>
              </a:spcBef>
              <a:buClr>
                <a:srgbClr val="FFFFFF"/>
              </a:buClr>
            </a:pPr>
            <a:endParaRPr lang="ru-RU" sz="1800" smtClean="0">
              <a:solidFill>
                <a:srgbClr val="FFFFFF"/>
              </a:solidFill>
              <a:latin typeface="Arial" charset="0"/>
              <a:cs typeface="Arial" charset="0"/>
            </a:endParaRPr>
          </a:p>
          <a:p>
            <a:pPr eaLnBrk="1" hangingPunct="1">
              <a:spcBef>
                <a:spcPct val="0"/>
              </a:spcBef>
              <a:buClr>
                <a:srgbClr val="FFFFFF"/>
              </a:buClr>
              <a:buFont typeface="Arial" charset="0"/>
              <a:buChar char="-"/>
            </a:pPr>
            <a:r>
              <a:rPr lang="en-US" sz="1800" smtClean="0">
                <a:solidFill>
                  <a:srgbClr val="FFFFFF"/>
                </a:solidFill>
                <a:latin typeface="Arial" charset="0"/>
                <a:cs typeface="Arial" charset="0"/>
              </a:rPr>
              <a:t>oferirea unor </a:t>
            </a:r>
            <a:r>
              <a:rPr lang="ro-RO" sz="1800" smtClean="0">
                <a:solidFill>
                  <a:srgbClr val="FFFFFF"/>
                </a:solidFill>
                <a:latin typeface="Arial" charset="0"/>
                <a:cs typeface="Arial" charset="0"/>
              </a:rPr>
              <a:t>ş</a:t>
            </a:r>
            <a:r>
              <a:rPr lang="en-US" sz="1800" smtClean="0">
                <a:solidFill>
                  <a:srgbClr val="FFFFFF"/>
                </a:solidFill>
                <a:latin typeface="Arial" charset="0"/>
                <a:cs typeface="Arial" charset="0"/>
              </a:rPr>
              <a:t>anse egale tuturor copiilor </a:t>
            </a:r>
            <a:r>
              <a:rPr lang="ro-RO" sz="1800" smtClean="0">
                <a:solidFill>
                  <a:srgbClr val="FFFFFF"/>
                </a:solidFill>
                <a:latin typeface="Arial" charset="0"/>
                <a:cs typeface="Arial" charset="0"/>
              </a:rPr>
              <a:t>î</a:t>
            </a:r>
            <a:r>
              <a:rPr lang="en-US" sz="1800" smtClean="0">
                <a:solidFill>
                  <a:srgbClr val="FFFFFF"/>
                </a:solidFill>
                <a:latin typeface="Arial" charset="0"/>
                <a:cs typeface="Arial" charset="0"/>
              </a:rPr>
              <a:t>n procesul de </a:t>
            </a:r>
            <a:r>
              <a:rPr lang="ro-RO" sz="1800" smtClean="0">
                <a:solidFill>
                  <a:srgbClr val="FFFFFF"/>
                </a:solidFill>
                <a:latin typeface="Arial" charset="0"/>
                <a:cs typeface="Arial" charset="0"/>
              </a:rPr>
              <a:t>î</a:t>
            </a:r>
            <a:r>
              <a:rPr lang="en-US" sz="1800" smtClean="0">
                <a:solidFill>
                  <a:srgbClr val="FFFFFF"/>
                </a:solidFill>
                <a:latin typeface="Arial" charset="0"/>
                <a:cs typeface="Arial" charset="0"/>
              </a:rPr>
              <a:t>nv</a:t>
            </a:r>
            <a:r>
              <a:rPr lang="ro-RO" sz="1800" smtClean="0">
                <a:solidFill>
                  <a:srgbClr val="FFFFFF"/>
                </a:solidFill>
                <a:latin typeface="Arial" charset="0"/>
                <a:cs typeface="Arial" charset="0"/>
              </a:rPr>
              <a:t>ăţ</a:t>
            </a:r>
            <a:r>
              <a:rPr lang="en-US" sz="1800" smtClean="0">
                <a:solidFill>
                  <a:srgbClr val="FFFFFF"/>
                </a:solidFill>
                <a:latin typeface="Arial" charset="0"/>
                <a:cs typeface="Arial" charset="0"/>
              </a:rPr>
              <a:t>are a </a:t>
            </a:r>
            <a:r>
              <a:rPr lang="ro-RO" sz="1800" smtClean="0">
                <a:solidFill>
                  <a:srgbClr val="FFFFFF"/>
                </a:solidFill>
                <a:latin typeface="Arial" charset="0"/>
                <a:cs typeface="Arial" charset="0"/>
              </a:rPr>
              <a:t>comunicării şi lecturii</a:t>
            </a:r>
            <a:r>
              <a:rPr lang="en-US" sz="1800" smtClean="0">
                <a:solidFill>
                  <a:srgbClr val="FFFFFF"/>
                </a:solidFill>
                <a:latin typeface="Arial" charset="0"/>
                <a:cs typeface="Arial" charset="0"/>
              </a:rPr>
              <a:t> prin acordarea ajutorului specific si potrivit la momentul oportun;</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hape 159"/>
          <p:cNvSpPr txBox="1">
            <a:spLocks noGrp="1"/>
          </p:cNvSpPr>
          <p:nvPr>
            <p:ph type="title"/>
          </p:nvPr>
        </p:nvSpPr>
        <p:spPr>
          <a:xfrm>
            <a:off x="457200" y="206375"/>
            <a:ext cx="6880225" cy="857250"/>
          </a:xfrm>
        </p:spPr>
        <p:txBody>
          <a:bodyPr/>
          <a:lstStyle/>
          <a:p>
            <a:pPr eaLnBrk="1" hangingPunct="1">
              <a:spcBef>
                <a:spcPct val="0"/>
              </a:spcBef>
              <a:buClr>
                <a:srgbClr val="FFFFFF"/>
              </a:buClr>
            </a:pPr>
            <a:r>
              <a:rPr lang="en-US" sz="3600" smtClean="0">
                <a:solidFill>
                  <a:srgbClr val="FFFFFF"/>
                </a:solidFill>
                <a:latin typeface="Arial" charset="0"/>
                <a:cs typeface="Arial" charset="0"/>
              </a:rPr>
              <a:t>Bibliografie</a:t>
            </a:r>
          </a:p>
        </p:txBody>
      </p:sp>
      <p:sp>
        <p:nvSpPr>
          <p:cNvPr id="38914" name="Shape 160"/>
          <p:cNvSpPr txBox="1">
            <a:spLocks noGrp="1"/>
          </p:cNvSpPr>
          <p:nvPr>
            <p:ph type="body" idx="1"/>
          </p:nvPr>
        </p:nvSpPr>
        <p:spPr>
          <a:xfrm>
            <a:off x="395288" y="987425"/>
            <a:ext cx="8229600" cy="3455988"/>
          </a:xfrm>
        </p:spPr>
        <p:txBody>
          <a:bodyPr/>
          <a:lstStyle/>
          <a:p>
            <a:pPr marL="266700" indent="-266700" eaLnBrk="1" hangingPunct="1">
              <a:spcBef>
                <a:spcPct val="0"/>
              </a:spcBef>
              <a:buClr>
                <a:srgbClr val="FFFFFF"/>
              </a:buClr>
            </a:pPr>
            <a:r>
              <a:rPr lang="en-US" sz="1600" smtClean="0">
                <a:solidFill>
                  <a:schemeClr val="tx1"/>
                </a:solidFill>
                <a:latin typeface="Arial" charset="0"/>
                <a:cs typeface="Arial" charset="0"/>
              </a:rPr>
              <a:t>Cartaleanu T.</a:t>
            </a:r>
            <a:r>
              <a:rPr lang="ro-RO" sz="1600" smtClean="0">
                <a:solidFill>
                  <a:schemeClr val="tx1"/>
                </a:solidFill>
                <a:latin typeface="Arial" charset="0"/>
                <a:cs typeface="Arial" charset="0"/>
              </a:rPr>
              <a:t>, </a:t>
            </a:r>
            <a:r>
              <a:rPr lang="en-US" sz="1600" smtClean="0">
                <a:solidFill>
                  <a:schemeClr val="tx1"/>
                </a:solidFill>
                <a:latin typeface="Arial" charset="0"/>
                <a:cs typeface="Arial" charset="0"/>
              </a:rPr>
              <a:t>Gora</a:t>
            </a:r>
            <a:r>
              <a:rPr lang="ro-RO" sz="1600" smtClean="0">
                <a:solidFill>
                  <a:schemeClr val="tx1"/>
                </a:solidFill>
                <a:latin typeface="Arial" charset="0"/>
                <a:cs typeface="Arial" charset="0"/>
              </a:rPr>
              <a:t>ş</a:t>
            </a:r>
            <a:r>
              <a:rPr lang="en-US" sz="1600" smtClean="0">
                <a:solidFill>
                  <a:schemeClr val="tx1"/>
                </a:solidFill>
                <a:latin typeface="Arial" charset="0"/>
                <a:cs typeface="Arial" charset="0"/>
              </a:rPr>
              <a:t>-Postic</a:t>
            </a:r>
            <a:r>
              <a:rPr lang="ro-RO" sz="1600" smtClean="0">
                <a:solidFill>
                  <a:schemeClr val="tx1"/>
                </a:solidFill>
                <a:latin typeface="Arial" charset="0"/>
                <a:cs typeface="Arial" charset="0"/>
              </a:rPr>
              <a:t>ă</a:t>
            </a:r>
            <a:r>
              <a:rPr lang="en-US" sz="1600" smtClean="0">
                <a:solidFill>
                  <a:schemeClr val="tx1"/>
                </a:solidFill>
                <a:latin typeface="Arial" charset="0"/>
                <a:cs typeface="Arial" charset="0"/>
              </a:rPr>
              <a:t> V. , Handarbura L. </a:t>
            </a:r>
            <a:r>
              <a:rPr lang="ro-RO" sz="1600" smtClean="0">
                <a:solidFill>
                  <a:schemeClr val="tx1"/>
                </a:solidFill>
                <a:latin typeface="Arial" charset="0"/>
                <a:cs typeface="Arial" charset="0"/>
              </a:rPr>
              <a:t> Depăşirea dificultăţilor la lectură şi scriere, CE PRO DIDACTICA, Chişinău, 2007</a:t>
            </a:r>
            <a:endParaRPr lang="en-US" sz="1600" smtClean="0">
              <a:solidFill>
                <a:schemeClr val="tx1"/>
              </a:solidFill>
              <a:latin typeface="Arial" charset="0"/>
              <a:cs typeface="Arial" charset="0"/>
            </a:endParaRPr>
          </a:p>
          <a:p>
            <a:pPr marL="266700" indent="-266700" eaLnBrk="1" hangingPunct="1">
              <a:spcBef>
                <a:spcPct val="0"/>
              </a:spcBef>
              <a:buClr>
                <a:srgbClr val="FFFFFF"/>
              </a:buClr>
            </a:pPr>
            <a:r>
              <a:rPr lang="en-US" altLang="zh-CN" sz="1600" smtClean="0">
                <a:solidFill>
                  <a:schemeClr val="tx1"/>
                </a:solidFill>
                <a:latin typeface="Arial" charset="0"/>
                <a:ea typeface="宋体"/>
                <a:cs typeface="宋体"/>
              </a:rPr>
              <a:t>Johnson E. R. Academic Language! Academic Literacy. A guide for K-12 educators. Tho</a:t>
            </a:r>
            <a:r>
              <a:rPr lang="ro-RO" altLang="zh-CN" sz="1600" smtClean="0">
                <a:solidFill>
                  <a:schemeClr val="tx1"/>
                </a:solidFill>
                <a:latin typeface="Arial" charset="0"/>
                <a:ea typeface="宋体"/>
                <a:cs typeface="宋体"/>
              </a:rPr>
              <a:t>u</a:t>
            </a:r>
            <a:r>
              <a:rPr lang="en-US" altLang="zh-CN" sz="1600" smtClean="0">
                <a:solidFill>
                  <a:schemeClr val="tx1"/>
                </a:solidFill>
                <a:latin typeface="Arial" charset="0"/>
                <a:ea typeface="宋体"/>
                <a:cs typeface="宋体"/>
              </a:rPr>
              <a:t>sands Oaks, California, USA, 2009, 140 p. </a:t>
            </a:r>
          </a:p>
          <a:p>
            <a:pPr marL="266700" indent="-266700">
              <a:spcBef>
                <a:spcPct val="0"/>
              </a:spcBef>
            </a:pPr>
            <a:r>
              <a:rPr lang="en-US" altLang="zh-CN" sz="1600" smtClean="0">
                <a:solidFill>
                  <a:schemeClr val="tx1"/>
                </a:solidFill>
                <a:latin typeface="Arial" charset="0"/>
                <a:ea typeface="宋体"/>
                <a:cs typeface="宋体"/>
              </a:rPr>
              <a:t>Kougl K. Communicating in the classroom, USA, 1997, 330 p.</a:t>
            </a:r>
            <a:endParaRPr lang="it-IT" altLang="zh-CN" sz="1600" smtClean="0">
              <a:solidFill>
                <a:schemeClr val="tx1"/>
              </a:solidFill>
              <a:latin typeface="Arial" charset="0"/>
              <a:ea typeface="宋体"/>
              <a:cs typeface="宋体"/>
            </a:endParaRPr>
          </a:p>
          <a:p>
            <a:pPr marL="266700" indent="-266700">
              <a:spcBef>
                <a:spcPct val="0"/>
              </a:spcBef>
            </a:pPr>
            <a:r>
              <a:rPr lang="it-IT" altLang="zh-CN" sz="1600" smtClean="0">
                <a:solidFill>
                  <a:schemeClr val="tx1"/>
                </a:solidFill>
                <a:latin typeface="Arial" charset="0"/>
                <a:ea typeface="宋体"/>
                <a:cs typeface="宋体"/>
              </a:rPr>
              <a:t>Otto Santa Anna (ed.) Tongue-tide. </a:t>
            </a:r>
            <a:r>
              <a:rPr lang="en-US" altLang="zh-CN" sz="1600" smtClean="0">
                <a:solidFill>
                  <a:schemeClr val="tx1"/>
                </a:solidFill>
                <a:latin typeface="Arial" charset="0"/>
                <a:ea typeface="宋体"/>
                <a:cs typeface="宋体"/>
              </a:rPr>
              <a:t>The lives of multilingual children in public Education, USA, 2004, 312 p.</a:t>
            </a:r>
            <a:endParaRPr lang="en-US" altLang="zh-CN" sz="1600" smtClean="0">
              <a:solidFill>
                <a:schemeClr val="tx1"/>
              </a:solidFill>
              <a:latin typeface="Arial" charset="0"/>
              <a:ea typeface="宋体"/>
              <a:cs typeface="宋体"/>
              <a:hlinkClick r:id="rId3"/>
            </a:endParaRPr>
          </a:p>
          <a:p>
            <a:pPr marL="266700" indent="-266700">
              <a:spcBef>
                <a:spcPct val="0"/>
              </a:spcBef>
            </a:pPr>
            <a:r>
              <a:rPr lang="en-US" altLang="zh-CN" sz="1600" smtClean="0">
                <a:solidFill>
                  <a:schemeClr val="tx1"/>
                </a:solidFill>
                <a:latin typeface="Arial" charset="0"/>
                <a:ea typeface="宋体"/>
                <a:cs typeface="宋体"/>
                <a:hlinkClick r:id="rId3"/>
              </a:rPr>
              <a:t>http://adevarul.ro/news/societate/noua-limba-romana-gen-Indrumar-epic-comunicare-moderna-1_526a513ec7b855ff567b54f1/index.html</a:t>
            </a:r>
            <a:endParaRPr lang="en-US" sz="1600" smtClean="0">
              <a:solidFill>
                <a:schemeClr val="tx1"/>
              </a:solidFill>
              <a:latin typeface="Arial" charset="0"/>
              <a:cs typeface="Arial" charset="0"/>
            </a:endParaRPr>
          </a:p>
          <a:p>
            <a:pPr marL="266700" indent="-266700" eaLnBrk="1" hangingPunct="1">
              <a:spcBef>
                <a:spcPct val="0"/>
              </a:spcBef>
              <a:buClr>
                <a:srgbClr val="FFFFFF"/>
              </a:buClr>
            </a:pPr>
            <a:endParaRPr lang="en-US" sz="1600" smtClean="0">
              <a:solidFill>
                <a:schemeClr val="tx1"/>
              </a:solidFill>
              <a:latin typeface="Arial" charset="0"/>
              <a:cs typeface="Arial" charset="0"/>
            </a:endParaRPr>
          </a:p>
          <a:p>
            <a:pPr marL="266700" indent="-266700" eaLnBrk="1" hangingPunct="1">
              <a:spcBef>
                <a:spcPct val="0"/>
              </a:spcBef>
              <a:buClr>
                <a:srgbClr val="FFFFFF"/>
              </a:buClr>
            </a:pPr>
            <a:endParaRPr lang="en-US" sz="3200" smtClean="0">
              <a:solidFill>
                <a:schemeClr val="tx1"/>
              </a:solidFill>
              <a:latin typeface="Arial" charset="0"/>
              <a:cs typeface="Arial" charset="0"/>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hape 98"/>
          <p:cNvSpPr txBox="1">
            <a:spLocks noGrp="1"/>
          </p:cNvSpPr>
          <p:nvPr>
            <p:ph type="title"/>
          </p:nvPr>
        </p:nvSpPr>
        <p:spPr>
          <a:xfrm>
            <a:off x="457200" y="206375"/>
            <a:ext cx="6880225" cy="857250"/>
          </a:xfrm>
        </p:spPr>
        <p:txBody>
          <a:bodyPr/>
          <a:lstStyle/>
          <a:p>
            <a:pPr eaLnBrk="1" hangingPunct="1">
              <a:spcBef>
                <a:spcPct val="0"/>
              </a:spcBef>
              <a:buClr>
                <a:srgbClr val="FFFFFF"/>
              </a:buClr>
            </a:pPr>
            <a:r>
              <a:rPr lang="en-US" sz="3600" smtClean="0">
                <a:solidFill>
                  <a:srgbClr val="FFFFFF"/>
                </a:solidFill>
                <a:latin typeface="Arial" charset="0"/>
                <a:cs typeface="Arial" charset="0"/>
              </a:rPr>
              <a:t>Obiective (2)</a:t>
            </a:r>
          </a:p>
        </p:txBody>
      </p:sp>
      <p:sp>
        <p:nvSpPr>
          <p:cNvPr id="14338" name="Shape 99"/>
          <p:cNvSpPr txBox="1">
            <a:spLocks noGrp="1"/>
          </p:cNvSpPr>
          <p:nvPr>
            <p:ph type="body" idx="1"/>
          </p:nvPr>
        </p:nvSpPr>
        <p:spPr>
          <a:xfrm>
            <a:off x="457200" y="1200150"/>
            <a:ext cx="8229600" cy="3630613"/>
          </a:xfrm>
        </p:spPr>
        <p:txBody>
          <a:bodyPr/>
          <a:lstStyle/>
          <a:p>
            <a:pPr eaLnBrk="1" hangingPunct="1">
              <a:lnSpc>
                <a:spcPct val="90000"/>
              </a:lnSpc>
              <a:spcBef>
                <a:spcPct val="0"/>
              </a:spcBef>
              <a:buClr>
                <a:srgbClr val="FFFFFF"/>
              </a:buClr>
            </a:pPr>
            <a:endParaRPr lang="ru-RU" sz="1800" smtClean="0">
              <a:solidFill>
                <a:srgbClr val="FFFFFF"/>
              </a:solidFill>
              <a:latin typeface="Arial" charset="0"/>
              <a:cs typeface="Arial" charset="0"/>
            </a:endParaRPr>
          </a:p>
          <a:p>
            <a:pPr eaLnBrk="1" hangingPunct="1">
              <a:lnSpc>
                <a:spcPct val="90000"/>
              </a:lnSpc>
              <a:spcBef>
                <a:spcPct val="0"/>
              </a:spcBef>
              <a:buClr>
                <a:srgbClr val="FFFFFF"/>
              </a:buClr>
              <a:buFont typeface="Arial" charset="0"/>
              <a:buChar char="-"/>
            </a:pPr>
            <a:r>
              <a:rPr lang="en-US" sz="2400" smtClean="0">
                <a:solidFill>
                  <a:srgbClr val="FFFFFF"/>
                </a:solidFill>
                <a:latin typeface="Arial" charset="0"/>
                <a:cs typeface="Arial" charset="0"/>
              </a:rPr>
              <a:t>varierea metodelor de </a:t>
            </a:r>
            <a:r>
              <a:rPr lang="ro-RO" sz="2400" smtClean="0">
                <a:solidFill>
                  <a:srgbClr val="FFFFFF"/>
                </a:solidFill>
                <a:latin typeface="Arial" charset="0"/>
                <a:cs typeface="Arial" charset="0"/>
              </a:rPr>
              <a:t>î</a:t>
            </a:r>
            <a:r>
              <a:rPr lang="en-US" sz="2400" smtClean="0">
                <a:solidFill>
                  <a:srgbClr val="FFFFFF"/>
                </a:solidFill>
                <a:latin typeface="Arial" charset="0"/>
                <a:cs typeface="Arial" charset="0"/>
              </a:rPr>
              <a:t>nv</a:t>
            </a:r>
            <a:r>
              <a:rPr lang="ro-RO" sz="2400" smtClean="0">
                <a:solidFill>
                  <a:srgbClr val="FFFFFF"/>
                </a:solidFill>
                <a:latin typeface="Arial" charset="0"/>
                <a:cs typeface="Arial" charset="0"/>
              </a:rPr>
              <a:t>ăţ</a:t>
            </a:r>
            <a:r>
              <a:rPr lang="en-US" sz="2400" smtClean="0">
                <a:solidFill>
                  <a:srgbClr val="FFFFFF"/>
                </a:solidFill>
                <a:latin typeface="Arial" charset="0"/>
                <a:cs typeface="Arial" charset="0"/>
              </a:rPr>
              <a:t>are a literatiei </a:t>
            </a:r>
            <a:r>
              <a:rPr lang="ro-RO" sz="2400" smtClean="0">
                <a:solidFill>
                  <a:srgbClr val="FFFFFF"/>
                </a:solidFill>
                <a:latin typeface="Arial" charset="0"/>
                <a:cs typeface="Arial" charset="0"/>
              </a:rPr>
              <a:t>ş</a:t>
            </a:r>
            <a:r>
              <a:rPr lang="en-US" sz="2400" smtClean="0">
                <a:solidFill>
                  <a:srgbClr val="FFFFFF"/>
                </a:solidFill>
                <a:latin typeface="Arial" charset="0"/>
                <a:cs typeface="Arial" charset="0"/>
              </a:rPr>
              <a:t>i crearea unui climat psihologic cit mai confortabil, astfel </a:t>
            </a:r>
            <a:r>
              <a:rPr lang="ro-RO" sz="2400" smtClean="0">
                <a:solidFill>
                  <a:srgbClr val="FFFFFF"/>
                </a:solidFill>
                <a:latin typeface="Arial" charset="0"/>
                <a:cs typeface="Arial" charset="0"/>
              </a:rPr>
              <a:t>î</a:t>
            </a:r>
            <a:r>
              <a:rPr lang="en-US" sz="2400" smtClean="0">
                <a:solidFill>
                  <a:srgbClr val="FFFFFF"/>
                </a:solidFill>
                <a:latin typeface="Arial" charset="0"/>
                <a:cs typeface="Arial" charset="0"/>
              </a:rPr>
              <a:t>nc</a:t>
            </a:r>
            <a:r>
              <a:rPr lang="ro-RO" sz="2400" smtClean="0">
                <a:solidFill>
                  <a:srgbClr val="FFFFFF"/>
                </a:solidFill>
                <a:latin typeface="Arial" charset="0"/>
                <a:cs typeface="Arial" charset="0"/>
              </a:rPr>
              <a:t>î</a:t>
            </a:r>
            <a:r>
              <a:rPr lang="en-US" sz="2400" smtClean="0">
                <a:solidFill>
                  <a:srgbClr val="FFFFFF"/>
                </a:solidFill>
                <a:latin typeface="Arial" charset="0"/>
                <a:cs typeface="Arial" charset="0"/>
              </a:rPr>
              <a:t>t actul de lectur</a:t>
            </a:r>
            <a:r>
              <a:rPr lang="ro-RO" sz="2400" smtClean="0">
                <a:solidFill>
                  <a:srgbClr val="FFFFFF"/>
                </a:solidFill>
                <a:latin typeface="Arial" charset="0"/>
                <a:cs typeface="Arial" charset="0"/>
              </a:rPr>
              <a:t>ă şi comunicare </a:t>
            </a:r>
            <a:r>
              <a:rPr lang="en-US" sz="2400" smtClean="0">
                <a:solidFill>
                  <a:srgbClr val="FFFFFF"/>
                </a:solidFill>
                <a:latin typeface="Arial" charset="0"/>
                <a:cs typeface="Arial" charset="0"/>
              </a:rPr>
              <a:t> s</a:t>
            </a:r>
            <a:r>
              <a:rPr lang="ro-RO" sz="2400" smtClean="0">
                <a:solidFill>
                  <a:srgbClr val="FFFFFF"/>
                </a:solidFill>
                <a:latin typeface="Arial" charset="0"/>
                <a:cs typeface="Arial" charset="0"/>
              </a:rPr>
              <a:t>ă</a:t>
            </a:r>
            <a:r>
              <a:rPr lang="en-US" sz="2400" smtClean="0">
                <a:solidFill>
                  <a:srgbClr val="FFFFFF"/>
                </a:solidFill>
                <a:latin typeface="Arial" charset="0"/>
                <a:cs typeface="Arial" charset="0"/>
              </a:rPr>
              <a:t> se faca din pl</a:t>
            </a:r>
            <a:r>
              <a:rPr lang="ro-RO" sz="2400" smtClean="0">
                <a:solidFill>
                  <a:srgbClr val="FFFFFF"/>
                </a:solidFill>
                <a:latin typeface="Arial" charset="0"/>
                <a:cs typeface="Arial" charset="0"/>
              </a:rPr>
              <a:t>ă</a:t>
            </a:r>
            <a:r>
              <a:rPr lang="en-US" sz="2400" smtClean="0">
                <a:solidFill>
                  <a:srgbClr val="FFFFFF"/>
                </a:solidFill>
                <a:latin typeface="Arial" charset="0"/>
                <a:cs typeface="Arial" charset="0"/>
              </a:rPr>
              <a:t>cere, sa nu fie o corvoad</a:t>
            </a:r>
            <a:r>
              <a:rPr lang="ro-RO" sz="2400" smtClean="0">
                <a:solidFill>
                  <a:srgbClr val="FFFFFF"/>
                </a:solidFill>
                <a:latin typeface="Arial" charset="0"/>
                <a:cs typeface="Arial" charset="0"/>
              </a:rPr>
              <a:t>ă</a:t>
            </a:r>
            <a:r>
              <a:rPr lang="en-US" sz="2400" smtClean="0">
                <a:solidFill>
                  <a:srgbClr val="FFFFFF"/>
                </a:solidFill>
                <a:latin typeface="Arial" charset="0"/>
                <a:cs typeface="Arial" charset="0"/>
              </a:rPr>
              <a:t> pentru copil;</a:t>
            </a:r>
          </a:p>
          <a:p>
            <a:pPr eaLnBrk="1" hangingPunct="1">
              <a:lnSpc>
                <a:spcPct val="90000"/>
              </a:lnSpc>
              <a:spcBef>
                <a:spcPct val="0"/>
              </a:spcBef>
              <a:buClr>
                <a:srgbClr val="FFFFFF"/>
              </a:buClr>
            </a:pPr>
            <a:endParaRPr lang="ru-RU" sz="2400" smtClean="0">
              <a:solidFill>
                <a:srgbClr val="FFFFFF"/>
              </a:solidFill>
              <a:latin typeface="Arial" charset="0"/>
              <a:cs typeface="Arial" charset="0"/>
            </a:endParaRPr>
          </a:p>
          <a:p>
            <a:pPr eaLnBrk="1" hangingPunct="1">
              <a:lnSpc>
                <a:spcPct val="90000"/>
              </a:lnSpc>
              <a:spcBef>
                <a:spcPct val="0"/>
              </a:spcBef>
              <a:buClr>
                <a:srgbClr val="FFFFFF"/>
              </a:buClr>
              <a:buFont typeface="Arial" charset="0"/>
              <a:buChar char="-"/>
            </a:pPr>
            <a:r>
              <a:rPr lang="en-US" sz="2400" smtClean="0">
                <a:solidFill>
                  <a:srgbClr val="FFFFFF"/>
                </a:solidFill>
                <a:latin typeface="Arial" charset="0"/>
                <a:cs typeface="Arial" charset="0"/>
              </a:rPr>
              <a:t>cucerirea libert</a:t>
            </a:r>
            <a:r>
              <a:rPr lang="ro-RO" sz="2400" smtClean="0">
                <a:solidFill>
                  <a:srgbClr val="FFFFFF"/>
                </a:solidFill>
                <a:latin typeface="Arial" charset="0"/>
                <a:cs typeface="Arial" charset="0"/>
              </a:rPr>
              <a:t>ăţ</a:t>
            </a:r>
            <a:r>
              <a:rPr lang="en-US" sz="2400" smtClean="0">
                <a:solidFill>
                  <a:srgbClr val="FFFFFF"/>
                </a:solidFill>
                <a:latin typeface="Arial" charset="0"/>
                <a:cs typeface="Arial" charset="0"/>
              </a:rPr>
              <a:t>ii spirituale prin competen</a:t>
            </a:r>
            <a:r>
              <a:rPr lang="ro-RO" sz="2400" smtClean="0">
                <a:solidFill>
                  <a:srgbClr val="FFFFFF"/>
                </a:solidFill>
                <a:latin typeface="Arial" charset="0"/>
                <a:cs typeface="Arial" charset="0"/>
              </a:rPr>
              <a:t>ţele</a:t>
            </a:r>
            <a:r>
              <a:rPr lang="en-US" sz="2400" smtClean="0">
                <a:solidFill>
                  <a:srgbClr val="FFFFFF"/>
                </a:solidFill>
                <a:latin typeface="Arial" charset="0"/>
                <a:cs typeface="Arial" charset="0"/>
              </a:rPr>
              <a:t> </a:t>
            </a:r>
            <a:r>
              <a:rPr lang="ro-RO" sz="2400" smtClean="0">
                <a:solidFill>
                  <a:srgbClr val="FFFFFF"/>
                </a:solidFill>
                <a:latin typeface="Arial" charset="0"/>
                <a:cs typeface="Arial" charset="0"/>
              </a:rPr>
              <a:t>de comunicare şi </a:t>
            </a:r>
            <a:r>
              <a:rPr lang="en-US" sz="2400" smtClean="0">
                <a:solidFill>
                  <a:srgbClr val="FFFFFF"/>
                </a:solidFill>
                <a:latin typeface="Arial" charset="0"/>
                <a:cs typeface="Arial" charset="0"/>
              </a:rPr>
              <a:t>lectoral</a:t>
            </a:r>
            <a:r>
              <a:rPr lang="ro-RO" sz="2400" smtClean="0">
                <a:solidFill>
                  <a:srgbClr val="FFFFFF"/>
                </a:solidFill>
                <a:latin typeface="Arial" charset="0"/>
                <a:cs typeface="Arial" charset="0"/>
              </a:rPr>
              <a:t>ă</a:t>
            </a:r>
            <a:r>
              <a:rPr lang="en-US" sz="2400" smtClean="0">
                <a:solidFill>
                  <a:srgbClr val="FFFFFF"/>
                </a:solidFill>
                <a:latin typeface="Arial" charset="0"/>
                <a:cs typeface="Arial" charset="0"/>
              </a:rPr>
              <a:t> si prin motivatia intrinsec</a:t>
            </a:r>
            <a:r>
              <a:rPr lang="ro-RO" sz="2400" smtClean="0">
                <a:solidFill>
                  <a:srgbClr val="FFFFFF"/>
                </a:solidFill>
                <a:latin typeface="Arial" charset="0"/>
                <a:cs typeface="Arial" charset="0"/>
              </a:rPr>
              <a:t>ă</a:t>
            </a:r>
            <a:r>
              <a:rPr lang="en-US" sz="2400" smtClean="0">
                <a:solidFill>
                  <a:srgbClr val="FFFFFF"/>
                </a:solidFill>
                <a:latin typeface="Arial" charset="0"/>
                <a:cs typeface="Arial" charset="0"/>
              </a:rPr>
              <a:t> de a </a:t>
            </a:r>
            <a:r>
              <a:rPr lang="ro-RO" sz="2400" smtClean="0">
                <a:solidFill>
                  <a:srgbClr val="FFFFFF"/>
                </a:solidFill>
                <a:latin typeface="Arial" charset="0"/>
                <a:cs typeface="Arial" charset="0"/>
              </a:rPr>
              <a:t>comunica şi </a:t>
            </a:r>
            <a:r>
              <a:rPr lang="en-US" sz="2400" smtClean="0">
                <a:solidFill>
                  <a:srgbClr val="FFFFFF"/>
                </a:solidFill>
                <a:latin typeface="Arial" charset="0"/>
                <a:cs typeface="Arial" charset="0"/>
              </a:rPr>
              <a:t>citi pentru a-ti spori continuu propriul potential intelectual si moral etc.</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hape 104"/>
          <p:cNvSpPr txBox="1">
            <a:spLocks noGrp="1"/>
          </p:cNvSpPr>
          <p:nvPr>
            <p:ph type="title"/>
          </p:nvPr>
        </p:nvSpPr>
        <p:spPr>
          <a:xfrm>
            <a:off x="457200" y="206375"/>
            <a:ext cx="6880225" cy="857250"/>
          </a:xfrm>
        </p:spPr>
        <p:txBody>
          <a:bodyPr/>
          <a:lstStyle/>
          <a:p>
            <a:pPr eaLnBrk="1" hangingPunct="1">
              <a:spcBef>
                <a:spcPct val="0"/>
              </a:spcBef>
              <a:buClr>
                <a:srgbClr val="FFFFFF"/>
              </a:buClr>
            </a:pPr>
            <a:r>
              <a:rPr lang="en-US" sz="3600" smtClean="0">
                <a:solidFill>
                  <a:srgbClr val="FFFFFF"/>
                </a:solidFill>
                <a:latin typeface="Arial" charset="0"/>
                <a:cs typeface="Arial" charset="0"/>
              </a:rPr>
              <a:t>Importan</a:t>
            </a:r>
            <a:r>
              <a:rPr lang="ro-RO" sz="3600" smtClean="0">
                <a:solidFill>
                  <a:srgbClr val="FFFFFF"/>
                </a:solidFill>
                <a:latin typeface="Arial" charset="0"/>
                <a:cs typeface="Arial" charset="0"/>
              </a:rPr>
              <a:t>ţ</a:t>
            </a:r>
            <a:r>
              <a:rPr lang="en-US" sz="3600" smtClean="0">
                <a:solidFill>
                  <a:srgbClr val="FFFFFF"/>
                </a:solidFill>
                <a:latin typeface="Arial" charset="0"/>
                <a:cs typeface="Arial" charset="0"/>
              </a:rPr>
              <a:t>a litera</a:t>
            </a:r>
            <a:r>
              <a:rPr lang="ro-RO" sz="3600" smtClean="0">
                <a:solidFill>
                  <a:srgbClr val="FFFFFF"/>
                </a:solidFill>
                <a:latin typeface="Arial" charset="0"/>
                <a:cs typeface="Arial" charset="0"/>
              </a:rPr>
              <a:t>ţ</a:t>
            </a:r>
            <a:r>
              <a:rPr lang="en-US" sz="3600" smtClean="0">
                <a:solidFill>
                  <a:srgbClr val="FFFFFF"/>
                </a:solidFill>
                <a:latin typeface="Arial" charset="0"/>
                <a:cs typeface="Arial" charset="0"/>
              </a:rPr>
              <a:t>iei </a:t>
            </a:r>
          </a:p>
        </p:txBody>
      </p:sp>
      <p:sp>
        <p:nvSpPr>
          <p:cNvPr id="16386" name="Shape 105"/>
          <p:cNvSpPr txBox="1">
            <a:spLocks noGrp="1"/>
          </p:cNvSpPr>
          <p:nvPr>
            <p:ph type="body" idx="1"/>
          </p:nvPr>
        </p:nvSpPr>
        <p:spPr>
          <a:xfrm>
            <a:off x="457200" y="1200150"/>
            <a:ext cx="8229600" cy="3630613"/>
          </a:xfrm>
        </p:spPr>
        <p:txBody>
          <a:bodyPr/>
          <a:lstStyle/>
          <a:p>
            <a:pPr eaLnBrk="1" hangingPunct="1">
              <a:spcBef>
                <a:spcPct val="0"/>
              </a:spcBef>
              <a:buClr>
                <a:srgbClr val="FFFFFF"/>
              </a:buClr>
            </a:pPr>
            <a:r>
              <a:rPr lang="en-US" sz="2000" smtClean="0">
                <a:solidFill>
                  <a:srgbClr val="FFFFFF"/>
                </a:solidFill>
                <a:latin typeface="Arial" charset="0"/>
                <a:cs typeface="Arial" charset="0"/>
              </a:rPr>
              <a:t>Pentru o persoana activ</a:t>
            </a:r>
            <a:r>
              <a:rPr lang="ro-RO" sz="2000" smtClean="0">
                <a:solidFill>
                  <a:srgbClr val="FFFFFF"/>
                </a:solidFill>
                <a:latin typeface="Arial" charset="0"/>
                <a:cs typeface="Arial" charset="0"/>
              </a:rPr>
              <a:t>ă</a:t>
            </a:r>
            <a:r>
              <a:rPr lang="en-US" sz="2000" smtClean="0">
                <a:solidFill>
                  <a:srgbClr val="FFFFFF"/>
                </a:solidFill>
                <a:latin typeface="Arial" charset="0"/>
                <a:cs typeface="Arial" charset="0"/>
              </a:rPr>
              <a:t> de succes </a:t>
            </a:r>
            <a:r>
              <a:rPr lang="ro-RO" sz="2000" smtClean="0">
                <a:solidFill>
                  <a:srgbClr val="FFFFFF"/>
                </a:solidFill>
                <a:latin typeface="Arial" charset="0"/>
                <a:cs typeface="Arial" charset="0"/>
              </a:rPr>
              <a:t>ş</a:t>
            </a:r>
            <a:r>
              <a:rPr lang="en-US" sz="2000" smtClean="0">
                <a:solidFill>
                  <a:srgbClr val="FFFFFF"/>
                </a:solidFill>
                <a:latin typeface="Arial" charset="0"/>
                <a:cs typeface="Arial" charset="0"/>
              </a:rPr>
              <a:t>i un cet</a:t>
            </a:r>
            <a:r>
              <a:rPr lang="ro-RO" sz="2000" smtClean="0">
                <a:solidFill>
                  <a:srgbClr val="FFFFFF"/>
                </a:solidFill>
                <a:latin typeface="Arial" charset="0"/>
                <a:cs typeface="Arial" charset="0"/>
              </a:rPr>
              <a:t>ăţ</a:t>
            </a:r>
            <a:r>
              <a:rPr lang="en-US" sz="2000" smtClean="0">
                <a:solidFill>
                  <a:srgbClr val="FFFFFF"/>
                </a:solidFill>
                <a:latin typeface="Arial" charset="0"/>
                <a:cs typeface="Arial" charset="0"/>
              </a:rPr>
              <a:t>ean implicat, avem nevoie de niveluri mai avansate ale abilit</a:t>
            </a:r>
            <a:r>
              <a:rPr lang="ro-RO" sz="2000" smtClean="0">
                <a:solidFill>
                  <a:srgbClr val="FFFFFF"/>
                </a:solidFill>
                <a:latin typeface="Arial" charset="0"/>
                <a:cs typeface="Arial" charset="0"/>
              </a:rPr>
              <a:t>ăţ</a:t>
            </a:r>
            <a:r>
              <a:rPr lang="en-US" sz="2000" smtClean="0">
                <a:solidFill>
                  <a:srgbClr val="FFFFFF"/>
                </a:solidFill>
                <a:latin typeface="Arial" charset="0"/>
                <a:cs typeface="Arial" charset="0"/>
              </a:rPr>
              <a:t>ilor de citire </a:t>
            </a:r>
            <a:r>
              <a:rPr lang="ro-RO" sz="2000" smtClean="0">
                <a:solidFill>
                  <a:srgbClr val="FFFFFF"/>
                </a:solidFill>
                <a:latin typeface="Arial" charset="0"/>
                <a:cs typeface="Arial" charset="0"/>
              </a:rPr>
              <a:t>ş</a:t>
            </a:r>
            <a:r>
              <a:rPr lang="en-US" sz="2000" smtClean="0">
                <a:solidFill>
                  <a:srgbClr val="FFFFFF"/>
                </a:solidFill>
                <a:latin typeface="Arial" charset="0"/>
                <a:cs typeface="Arial" charset="0"/>
              </a:rPr>
              <a:t>i scriere. Termenul </a:t>
            </a:r>
            <a:r>
              <a:rPr lang="en-US" sz="2000" i="1" smtClean="0">
                <a:solidFill>
                  <a:srgbClr val="FFFFFF"/>
                </a:solidFill>
                <a:latin typeface="Arial" charset="0"/>
                <a:cs typeface="Arial" charset="0"/>
              </a:rPr>
              <a:t>litera</a:t>
            </a:r>
            <a:r>
              <a:rPr lang="ro-RO" sz="2000" i="1" smtClean="0">
                <a:solidFill>
                  <a:srgbClr val="FFFFFF"/>
                </a:solidFill>
                <a:latin typeface="Arial" charset="0"/>
                <a:cs typeface="Arial" charset="0"/>
              </a:rPr>
              <a:t>ţ</a:t>
            </a:r>
            <a:r>
              <a:rPr lang="en-US" sz="2000" i="1" smtClean="0">
                <a:solidFill>
                  <a:srgbClr val="FFFFFF"/>
                </a:solidFill>
                <a:latin typeface="Arial" charset="0"/>
                <a:cs typeface="Arial" charset="0"/>
              </a:rPr>
              <a:t>ie functional</a:t>
            </a:r>
            <a:r>
              <a:rPr lang="ro-RO" sz="2000" i="1" smtClean="0">
                <a:solidFill>
                  <a:srgbClr val="FFFFFF"/>
                </a:solidFill>
                <a:latin typeface="Arial" charset="0"/>
                <a:cs typeface="Arial" charset="0"/>
              </a:rPr>
              <a:t>ă</a:t>
            </a:r>
            <a:r>
              <a:rPr lang="en-US" sz="2000" smtClean="0">
                <a:solidFill>
                  <a:srgbClr val="FFFFFF"/>
                </a:solidFill>
                <a:latin typeface="Arial" charset="0"/>
                <a:cs typeface="Arial" charset="0"/>
              </a:rPr>
              <a:t> se refer</a:t>
            </a:r>
            <a:r>
              <a:rPr lang="ro-RO" sz="2000" smtClean="0">
                <a:solidFill>
                  <a:srgbClr val="FFFFFF"/>
                </a:solidFill>
                <a:latin typeface="Arial" charset="0"/>
                <a:cs typeface="Arial" charset="0"/>
              </a:rPr>
              <a:t>ă</a:t>
            </a:r>
            <a:r>
              <a:rPr lang="en-US" sz="2000" smtClean="0">
                <a:solidFill>
                  <a:srgbClr val="FFFFFF"/>
                </a:solidFill>
                <a:latin typeface="Arial" charset="0"/>
                <a:cs typeface="Arial" charset="0"/>
              </a:rPr>
              <a:t> la deprinderile necesare pentru a face fa</a:t>
            </a:r>
            <a:r>
              <a:rPr lang="ro-RO" sz="2000" smtClean="0">
                <a:solidFill>
                  <a:srgbClr val="FFFFFF"/>
                </a:solidFill>
                <a:latin typeface="Arial" charset="0"/>
                <a:cs typeface="Arial" charset="0"/>
              </a:rPr>
              <a:t>ţă</a:t>
            </a:r>
            <a:r>
              <a:rPr lang="en-US" sz="2000" smtClean="0">
                <a:solidFill>
                  <a:srgbClr val="FFFFFF"/>
                </a:solidFill>
                <a:latin typeface="Arial" charset="0"/>
                <a:cs typeface="Arial" charset="0"/>
              </a:rPr>
              <a:t> provoc</a:t>
            </a:r>
            <a:r>
              <a:rPr lang="ro-RO" sz="2000" smtClean="0">
                <a:solidFill>
                  <a:srgbClr val="FFFFFF"/>
                </a:solidFill>
                <a:latin typeface="Arial" charset="0"/>
                <a:cs typeface="Arial" charset="0"/>
              </a:rPr>
              <a:t>ă</a:t>
            </a:r>
            <a:r>
              <a:rPr lang="en-US" sz="2000" smtClean="0">
                <a:solidFill>
                  <a:srgbClr val="FFFFFF"/>
                </a:solidFill>
                <a:latin typeface="Arial" charset="0"/>
                <a:cs typeface="Arial" charset="0"/>
              </a:rPr>
              <a:t>rilor vie</a:t>
            </a:r>
            <a:r>
              <a:rPr lang="ro-RO" sz="2000" smtClean="0">
                <a:solidFill>
                  <a:srgbClr val="FFFFFF"/>
                </a:solidFill>
                <a:latin typeface="Arial" charset="0"/>
                <a:cs typeface="Arial" charset="0"/>
              </a:rPr>
              <a:t>ţ</a:t>
            </a:r>
            <a:r>
              <a:rPr lang="en-US" sz="2000" smtClean="0">
                <a:solidFill>
                  <a:srgbClr val="FFFFFF"/>
                </a:solidFill>
                <a:latin typeface="Arial" charset="0"/>
                <a:cs typeface="Arial" charset="0"/>
              </a:rPr>
              <a:t>ii. In majoritatea t</a:t>
            </a:r>
            <a:r>
              <a:rPr lang="ro-RO" sz="2000" smtClean="0">
                <a:solidFill>
                  <a:srgbClr val="FFFFFF"/>
                </a:solidFill>
                <a:latin typeface="Arial" charset="0"/>
                <a:cs typeface="Arial" charset="0"/>
              </a:rPr>
              <a:t>ă</a:t>
            </a:r>
            <a:r>
              <a:rPr lang="en-US" sz="2000" smtClean="0">
                <a:solidFill>
                  <a:srgbClr val="FFFFFF"/>
                </a:solidFill>
                <a:latin typeface="Arial" charset="0"/>
                <a:cs typeface="Arial" charset="0"/>
              </a:rPr>
              <a:t>rilor, nivelul de litera</a:t>
            </a:r>
            <a:r>
              <a:rPr lang="ro-RO" sz="2000" smtClean="0">
                <a:solidFill>
                  <a:srgbClr val="FFFFFF"/>
                </a:solidFill>
                <a:latin typeface="Arial" charset="0"/>
                <a:cs typeface="Arial" charset="0"/>
              </a:rPr>
              <a:t>ţ</a:t>
            </a:r>
            <a:r>
              <a:rPr lang="en-US" sz="2000" smtClean="0">
                <a:solidFill>
                  <a:srgbClr val="FFFFFF"/>
                </a:solidFill>
                <a:latin typeface="Arial" charset="0"/>
                <a:cs typeface="Arial" charset="0"/>
              </a:rPr>
              <a:t>ie functional</a:t>
            </a:r>
            <a:r>
              <a:rPr lang="ro-RO" sz="2000" smtClean="0">
                <a:solidFill>
                  <a:srgbClr val="FFFFFF"/>
                </a:solidFill>
                <a:latin typeface="Arial" charset="0"/>
                <a:cs typeface="Arial" charset="0"/>
              </a:rPr>
              <a:t>ă</a:t>
            </a:r>
            <a:r>
              <a:rPr lang="en-US" sz="2000" smtClean="0">
                <a:solidFill>
                  <a:srgbClr val="FFFFFF"/>
                </a:solidFill>
                <a:latin typeface="Arial" charset="0"/>
                <a:cs typeface="Arial" charset="0"/>
              </a:rPr>
              <a:t> este in cre</a:t>
            </a:r>
            <a:r>
              <a:rPr lang="ro-RO" sz="2000" smtClean="0">
                <a:solidFill>
                  <a:srgbClr val="FFFFFF"/>
                </a:solidFill>
                <a:latin typeface="Arial" charset="0"/>
                <a:cs typeface="Arial" charset="0"/>
              </a:rPr>
              <a:t>ş</a:t>
            </a:r>
            <a:r>
              <a:rPr lang="en-US" sz="2000" smtClean="0">
                <a:solidFill>
                  <a:srgbClr val="FFFFFF"/>
                </a:solidFill>
                <a:latin typeface="Arial" charset="0"/>
                <a:cs typeface="Arial" charset="0"/>
              </a:rPr>
              <a:t>tere. </a:t>
            </a:r>
          </a:p>
          <a:p>
            <a:pPr eaLnBrk="1" hangingPunct="1">
              <a:spcBef>
                <a:spcPct val="0"/>
              </a:spcBef>
              <a:buClr>
                <a:srgbClr val="FFFFFF"/>
              </a:buClr>
            </a:pPr>
            <a:r>
              <a:rPr lang="en-US" sz="2000" smtClean="0">
                <a:solidFill>
                  <a:srgbClr val="FFFFFF"/>
                </a:solidFill>
                <a:latin typeface="Arial" charset="0"/>
                <a:cs typeface="Arial" charset="0"/>
              </a:rPr>
              <a:t>Nivelul de literatie este considerat actualmente un indicator al competitivit</a:t>
            </a:r>
            <a:r>
              <a:rPr lang="ro-RO" sz="2000" smtClean="0">
                <a:solidFill>
                  <a:srgbClr val="FFFFFF"/>
                </a:solidFill>
                <a:latin typeface="Arial" charset="0"/>
                <a:cs typeface="Arial" charset="0"/>
              </a:rPr>
              <a:t>ăţ</a:t>
            </a:r>
            <a:r>
              <a:rPr lang="en-US" sz="2000" smtClean="0">
                <a:solidFill>
                  <a:srgbClr val="FFFFFF"/>
                </a:solidFill>
                <a:latin typeface="Arial" charset="0"/>
                <a:cs typeface="Arial" charset="0"/>
              </a:rPr>
              <a:t>ii interna</a:t>
            </a:r>
            <a:r>
              <a:rPr lang="ro-RO" sz="2000" smtClean="0">
                <a:solidFill>
                  <a:srgbClr val="FFFFFF"/>
                </a:solidFill>
                <a:latin typeface="Arial" charset="0"/>
                <a:cs typeface="Arial" charset="0"/>
              </a:rPr>
              <a:t>ţ</a:t>
            </a:r>
            <a:r>
              <a:rPr lang="en-US" sz="2000" smtClean="0">
                <a:solidFill>
                  <a:srgbClr val="FFFFFF"/>
                </a:solidFill>
                <a:latin typeface="Arial" charset="0"/>
                <a:cs typeface="Arial" charset="0"/>
              </a:rPr>
              <a:t>ionale a unei </a:t>
            </a:r>
            <a:r>
              <a:rPr lang="ro-RO" sz="2000" smtClean="0">
                <a:solidFill>
                  <a:srgbClr val="FFFFFF"/>
                </a:solidFill>
                <a:latin typeface="Arial" charset="0"/>
                <a:cs typeface="Arial" charset="0"/>
              </a:rPr>
              <a:t>ţă</a:t>
            </a:r>
            <a:r>
              <a:rPr lang="en-US" sz="2000" smtClean="0">
                <a:solidFill>
                  <a:srgbClr val="FFFFFF"/>
                </a:solidFill>
                <a:latin typeface="Arial" charset="0"/>
                <a:cs typeface="Arial" charset="0"/>
              </a:rPr>
              <a:t>ri. Datorita rela</a:t>
            </a:r>
            <a:r>
              <a:rPr lang="ro-RO" sz="2000" smtClean="0">
                <a:solidFill>
                  <a:srgbClr val="FFFFFF"/>
                </a:solidFill>
                <a:latin typeface="Arial" charset="0"/>
                <a:cs typeface="Arial" charset="0"/>
              </a:rPr>
              <a:t>ţ</a:t>
            </a:r>
            <a:r>
              <a:rPr lang="en-US" sz="2000" smtClean="0">
                <a:solidFill>
                  <a:srgbClr val="FFFFFF"/>
                </a:solidFill>
                <a:latin typeface="Arial" charset="0"/>
                <a:cs typeface="Arial" charset="0"/>
              </a:rPr>
              <a:t>iilor mai st</a:t>
            </a:r>
            <a:r>
              <a:rPr lang="ro-RO" sz="2000" smtClean="0">
                <a:solidFill>
                  <a:srgbClr val="FFFFFF"/>
                </a:solidFill>
                <a:latin typeface="Arial" charset="0"/>
                <a:cs typeface="Arial" charset="0"/>
              </a:rPr>
              <a:t>î</a:t>
            </a:r>
            <a:r>
              <a:rPr lang="en-US" sz="2000" smtClean="0">
                <a:solidFill>
                  <a:srgbClr val="FFFFFF"/>
                </a:solidFill>
                <a:latin typeface="Arial" charset="0"/>
                <a:cs typeface="Arial" charset="0"/>
              </a:rPr>
              <a:t>inse dintre diferite p</a:t>
            </a:r>
            <a:r>
              <a:rPr lang="ro-RO" sz="2000" smtClean="0">
                <a:solidFill>
                  <a:srgbClr val="FFFFFF"/>
                </a:solidFill>
                <a:latin typeface="Arial" charset="0"/>
                <a:cs typeface="Arial" charset="0"/>
              </a:rPr>
              <a:t>ă</a:t>
            </a:r>
            <a:r>
              <a:rPr lang="en-US" sz="2000" smtClean="0">
                <a:solidFill>
                  <a:srgbClr val="FFFFFF"/>
                </a:solidFill>
                <a:latin typeface="Arial" charset="0"/>
                <a:cs typeface="Arial" charset="0"/>
              </a:rPr>
              <a:t>r</a:t>
            </a:r>
            <a:r>
              <a:rPr lang="ro-RO" sz="2000" smtClean="0">
                <a:solidFill>
                  <a:srgbClr val="FFFFFF"/>
                </a:solidFill>
                <a:latin typeface="Arial" charset="0"/>
                <a:cs typeface="Arial" charset="0"/>
              </a:rPr>
              <a:t>ţ</a:t>
            </a:r>
            <a:r>
              <a:rPr lang="en-US" sz="2000" smtClean="0">
                <a:solidFill>
                  <a:srgbClr val="FFFFFF"/>
                </a:solidFill>
                <a:latin typeface="Arial" charset="0"/>
                <a:cs typeface="Arial" charset="0"/>
              </a:rPr>
              <a:t>i ale lumii, bun</a:t>
            </a:r>
            <a:r>
              <a:rPr lang="ro-RO" sz="2000" smtClean="0">
                <a:solidFill>
                  <a:srgbClr val="FFFFFF"/>
                </a:solidFill>
                <a:latin typeface="Arial" charset="0"/>
                <a:cs typeface="Arial" charset="0"/>
              </a:rPr>
              <a:t>ă</a:t>
            </a:r>
            <a:r>
              <a:rPr lang="en-US" sz="2000" smtClean="0">
                <a:solidFill>
                  <a:srgbClr val="FFFFFF"/>
                </a:solidFill>
                <a:latin typeface="Arial" charset="0"/>
                <a:cs typeface="Arial" charset="0"/>
              </a:rPr>
              <a:t>starea noastr</a:t>
            </a:r>
            <a:r>
              <a:rPr lang="ro-RO" sz="2000" smtClean="0">
                <a:solidFill>
                  <a:srgbClr val="FFFFFF"/>
                </a:solidFill>
                <a:latin typeface="Arial" charset="0"/>
                <a:cs typeface="Arial" charset="0"/>
              </a:rPr>
              <a:t>ă</a:t>
            </a:r>
            <a:r>
              <a:rPr lang="en-US" sz="2000" smtClean="0">
                <a:solidFill>
                  <a:srgbClr val="FFFFFF"/>
                </a:solidFill>
                <a:latin typeface="Arial" charset="0"/>
                <a:cs typeface="Arial" charset="0"/>
              </a:rPr>
              <a:t> colectiva depinde de nivelurile de constiin</a:t>
            </a:r>
            <a:r>
              <a:rPr lang="ro-RO" sz="2000" smtClean="0">
                <a:solidFill>
                  <a:srgbClr val="FFFFFF"/>
                </a:solidFill>
                <a:latin typeface="Arial" charset="0"/>
                <a:cs typeface="Arial" charset="0"/>
              </a:rPr>
              <a:t>ţă</a:t>
            </a:r>
            <a:r>
              <a:rPr lang="en-US" sz="2000" smtClean="0">
                <a:solidFill>
                  <a:srgbClr val="FFFFFF"/>
                </a:solidFill>
                <a:latin typeface="Arial" charset="0"/>
                <a:cs typeface="Arial" charset="0"/>
              </a:rPr>
              <a:t> ale popoarelor de pretutindeni.</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hape 110"/>
          <p:cNvSpPr txBox="1">
            <a:spLocks noGrp="1"/>
          </p:cNvSpPr>
          <p:nvPr>
            <p:ph type="title"/>
          </p:nvPr>
        </p:nvSpPr>
        <p:spPr>
          <a:xfrm>
            <a:off x="457200" y="206375"/>
            <a:ext cx="6880225" cy="857250"/>
          </a:xfrm>
        </p:spPr>
        <p:txBody>
          <a:bodyPr/>
          <a:lstStyle/>
          <a:p>
            <a:pPr eaLnBrk="1" hangingPunct="1">
              <a:spcBef>
                <a:spcPct val="0"/>
              </a:spcBef>
              <a:buClr>
                <a:srgbClr val="FFFFFF"/>
              </a:buClr>
            </a:pPr>
            <a:r>
              <a:rPr lang="en-US" sz="3000" smtClean="0">
                <a:solidFill>
                  <a:srgbClr val="FFFFFF"/>
                </a:solidFill>
                <a:latin typeface="Arial" charset="0"/>
                <a:cs typeface="Arial" charset="0"/>
              </a:rPr>
              <a:t>Gradul de alfabetizare si aprecierea lui</a:t>
            </a:r>
          </a:p>
        </p:txBody>
      </p:sp>
      <p:sp>
        <p:nvSpPr>
          <p:cNvPr id="18434" name="Shape 111"/>
          <p:cNvSpPr txBox="1">
            <a:spLocks noGrp="1"/>
          </p:cNvSpPr>
          <p:nvPr>
            <p:ph type="body" idx="1"/>
          </p:nvPr>
        </p:nvSpPr>
        <p:spPr>
          <a:xfrm>
            <a:off x="457200" y="1200150"/>
            <a:ext cx="8229600" cy="3630613"/>
          </a:xfrm>
        </p:spPr>
        <p:txBody>
          <a:bodyPr/>
          <a:lstStyle/>
          <a:p>
            <a:pPr eaLnBrk="1" hangingPunct="1">
              <a:spcBef>
                <a:spcPct val="0"/>
              </a:spcBef>
              <a:buClr>
                <a:srgbClr val="FFFFFF"/>
              </a:buClr>
            </a:pPr>
            <a:endParaRPr lang="ru-RU" smtClean="0">
              <a:solidFill>
                <a:srgbClr val="FFFFFF"/>
              </a:solidFill>
              <a:latin typeface="Arial" charset="0"/>
              <a:cs typeface="Arial" charset="0"/>
            </a:endParaRPr>
          </a:p>
          <a:p>
            <a:pPr algn="ctr" eaLnBrk="1" hangingPunct="1">
              <a:spcBef>
                <a:spcPct val="0"/>
              </a:spcBef>
              <a:buClr>
                <a:srgbClr val="FFFFFF"/>
              </a:buClr>
            </a:pPr>
            <a:endParaRPr lang="ru-RU" i="1" smtClean="0">
              <a:solidFill>
                <a:srgbClr val="FFFFFF"/>
              </a:solidFill>
              <a:latin typeface="Arial" charset="0"/>
              <a:cs typeface="Arial" charset="0"/>
            </a:endParaRPr>
          </a:p>
          <a:p>
            <a:pPr eaLnBrk="1" hangingPunct="1">
              <a:spcBef>
                <a:spcPct val="0"/>
              </a:spcBef>
              <a:buClr>
                <a:srgbClr val="FFFFFF"/>
              </a:buClr>
              <a:buFontTx/>
              <a:buChar char="•"/>
            </a:pPr>
            <a:r>
              <a:rPr lang="en-US" i="1" smtClean="0">
                <a:solidFill>
                  <a:srgbClr val="FFFFFF"/>
                </a:solidFill>
                <a:latin typeface="Arial" charset="0"/>
                <a:cs typeface="Arial" charset="0"/>
              </a:rPr>
              <a:t>A invata un elev sa citeasc</a:t>
            </a:r>
            <a:r>
              <a:rPr lang="ro-RO" i="1" smtClean="0">
                <a:solidFill>
                  <a:srgbClr val="FFFFFF"/>
                </a:solidFill>
                <a:latin typeface="Arial" charset="0"/>
                <a:cs typeface="Arial" charset="0"/>
              </a:rPr>
              <a:t>ă</a:t>
            </a:r>
            <a:r>
              <a:rPr lang="en-US" i="1" smtClean="0">
                <a:solidFill>
                  <a:srgbClr val="FFFFFF"/>
                </a:solidFill>
                <a:latin typeface="Arial" charset="0"/>
                <a:cs typeface="Arial" charset="0"/>
              </a:rPr>
              <a:t> este, probabil, cel mai pre</a:t>
            </a:r>
            <a:r>
              <a:rPr lang="ro-RO" i="1" smtClean="0">
                <a:solidFill>
                  <a:srgbClr val="FFFFFF"/>
                </a:solidFill>
                <a:latin typeface="Arial" charset="0"/>
                <a:cs typeface="Arial" charset="0"/>
              </a:rPr>
              <a:t>ţ</a:t>
            </a:r>
            <a:r>
              <a:rPr lang="en-US" i="1" smtClean="0">
                <a:solidFill>
                  <a:srgbClr val="FFFFFF"/>
                </a:solidFill>
                <a:latin typeface="Arial" charset="0"/>
                <a:cs typeface="Arial" charset="0"/>
              </a:rPr>
              <a:t>ios cadou pe care il poate face un </a:t>
            </a:r>
            <a:r>
              <a:rPr lang="ro-RO" i="1" smtClean="0">
                <a:solidFill>
                  <a:srgbClr val="FFFFFF"/>
                </a:solidFill>
                <a:latin typeface="Arial" charset="0"/>
                <a:cs typeface="Arial" charset="0"/>
              </a:rPr>
              <a:t>î</a:t>
            </a:r>
            <a:r>
              <a:rPr lang="en-US" i="1" smtClean="0">
                <a:solidFill>
                  <a:srgbClr val="FFFFFF"/>
                </a:solidFill>
                <a:latin typeface="Arial" charset="0"/>
                <a:cs typeface="Arial" charset="0"/>
              </a:rPr>
              <a:t>nv</a:t>
            </a:r>
            <a:r>
              <a:rPr lang="ro-RO" i="1" smtClean="0">
                <a:solidFill>
                  <a:srgbClr val="FFFFFF"/>
                </a:solidFill>
                <a:latin typeface="Arial" charset="0"/>
                <a:cs typeface="Arial" charset="0"/>
              </a:rPr>
              <a:t>ăţă</a:t>
            </a:r>
            <a:r>
              <a:rPr lang="en-US" i="1" smtClean="0">
                <a:solidFill>
                  <a:srgbClr val="FFFFFF"/>
                </a:solidFill>
                <a:latin typeface="Arial" charset="0"/>
                <a:cs typeface="Arial" charset="0"/>
              </a:rPr>
              <a:t>tor. </a:t>
            </a:r>
            <a:r>
              <a:rPr lang="en-US" smtClean="0">
                <a:solidFill>
                  <a:srgbClr val="FFFFFF"/>
                </a:solidFill>
                <a:latin typeface="Arial" charset="0"/>
                <a:cs typeface="Arial" charset="0"/>
              </a:rPr>
              <a:t>Abilitatea de a citi contribuie enorm la dezvoltarea unei persoane. In primul r</a:t>
            </a:r>
            <a:r>
              <a:rPr lang="ro-RO" smtClean="0">
                <a:solidFill>
                  <a:srgbClr val="FFFFFF"/>
                </a:solidFill>
                <a:latin typeface="Arial" charset="0"/>
                <a:cs typeface="Arial" charset="0"/>
              </a:rPr>
              <a:t>î</a:t>
            </a:r>
            <a:r>
              <a:rPr lang="en-US" smtClean="0">
                <a:solidFill>
                  <a:srgbClr val="FFFFFF"/>
                </a:solidFill>
                <a:latin typeface="Arial" charset="0"/>
                <a:cs typeface="Arial" charset="0"/>
              </a:rPr>
              <a:t>nd, lecturile poart</a:t>
            </a:r>
            <a:r>
              <a:rPr lang="ro-RO" smtClean="0">
                <a:solidFill>
                  <a:srgbClr val="FFFFFF"/>
                </a:solidFill>
                <a:latin typeface="Arial" charset="0"/>
                <a:cs typeface="Arial" charset="0"/>
              </a:rPr>
              <a:t>ă</a:t>
            </a:r>
            <a:r>
              <a:rPr lang="en-US" smtClean="0">
                <a:solidFill>
                  <a:srgbClr val="FFFFFF"/>
                </a:solidFill>
                <a:latin typeface="Arial" charset="0"/>
                <a:cs typeface="Arial" charset="0"/>
              </a:rPr>
              <a:t> copiii pe meleaguri noi, le hr</a:t>
            </a:r>
            <a:r>
              <a:rPr lang="ro-RO" smtClean="0">
                <a:solidFill>
                  <a:srgbClr val="FFFFFF"/>
                </a:solidFill>
                <a:latin typeface="Arial" charset="0"/>
                <a:cs typeface="Arial" charset="0"/>
              </a:rPr>
              <a:t>ă</a:t>
            </a:r>
            <a:r>
              <a:rPr lang="en-US" smtClean="0">
                <a:solidFill>
                  <a:srgbClr val="FFFFFF"/>
                </a:solidFill>
                <a:latin typeface="Arial" charset="0"/>
                <a:cs typeface="Arial" charset="0"/>
              </a:rPr>
              <a:t>nesc imagina</a:t>
            </a:r>
            <a:r>
              <a:rPr lang="ro-RO" smtClean="0">
                <a:solidFill>
                  <a:srgbClr val="FFFFFF"/>
                </a:solidFill>
                <a:latin typeface="Arial" charset="0"/>
                <a:cs typeface="Arial" charset="0"/>
              </a:rPr>
              <a:t>ţ</a:t>
            </a:r>
            <a:r>
              <a:rPr lang="en-US" smtClean="0">
                <a:solidFill>
                  <a:srgbClr val="FFFFFF"/>
                </a:solidFill>
                <a:latin typeface="Arial" charset="0"/>
                <a:cs typeface="Arial" charset="0"/>
              </a:rPr>
              <a:t>ia si </a:t>
            </a:r>
            <a:r>
              <a:rPr lang="ro-RO" smtClean="0">
                <a:solidFill>
                  <a:srgbClr val="FFFFFF"/>
                </a:solidFill>
                <a:latin typeface="Arial" charset="0"/>
                <a:cs typeface="Arial" charset="0"/>
              </a:rPr>
              <a:t>î</a:t>
            </a:r>
            <a:r>
              <a:rPr lang="en-US" smtClean="0">
                <a:solidFill>
                  <a:srgbClr val="FFFFFF"/>
                </a:solidFill>
                <a:latin typeface="Arial" charset="0"/>
                <a:cs typeface="Arial" charset="0"/>
              </a:rPr>
              <a:t>i ajut</a:t>
            </a:r>
            <a:r>
              <a:rPr lang="ro-RO" smtClean="0">
                <a:solidFill>
                  <a:srgbClr val="FFFFFF"/>
                </a:solidFill>
                <a:latin typeface="Arial" charset="0"/>
                <a:cs typeface="Arial" charset="0"/>
              </a:rPr>
              <a:t>ă</a:t>
            </a:r>
            <a:r>
              <a:rPr lang="en-US" smtClean="0">
                <a:solidFill>
                  <a:srgbClr val="FFFFFF"/>
                </a:solidFill>
                <a:latin typeface="Arial" charset="0"/>
                <a:cs typeface="Arial" charset="0"/>
              </a:rPr>
              <a:t> s</a:t>
            </a:r>
            <a:r>
              <a:rPr lang="ro-RO" smtClean="0">
                <a:solidFill>
                  <a:srgbClr val="FFFFFF"/>
                </a:solidFill>
                <a:latin typeface="Arial" charset="0"/>
                <a:cs typeface="Arial" charset="0"/>
              </a:rPr>
              <a:t>ă</a:t>
            </a:r>
            <a:r>
              <a:rPr lang="en-US" smtClean="0">
                <a:solidFill>
                  <a:srgbClr val="FFFFFF"/>
                </a:solidFill>
                <a:latin typeface="Arial" charset="0"/>
                <a:cs typeface="Arial" charset="0"/>
              </a:rPr>
              <a:t> asimileze disciplin</a:t>
            </a:r>
            <a:r>
              <a:rPr lang="ro-RO" smtClean="0">
                <a:solidFill>
                  <a:srgbClr val="FFFFFF"/>
                </a:solidFill>
                <a:latin typeface="Arial" charset="0"/>
                <a:cs typeface="Arial" charset="0"/>
              </a:rPr>
              <a:t>e</a:t>
            </a:r>
            <a:r>
              <a:rPr lang="en-US" smtClean="0">
                <a:solidFill>
                  <a:srgbClr val="FFFFFF"/>
                </a:solidFill>
                <a:latin typeface="Arial" charset="0"/>
                <a:cs typeface="Arial" charset="0"/>
              </a:rPr>
              <a:t>le </a:t>
            </a:r>
            <a:r>
              <a:rPr lang="ro-RO" smtClean="0">
                <a:solidFill>
                  <a:srgbClr val="FFFFFF"/>
                </a:solidFill>
                <a:latin typeface="Arial" charset="0"/>
                <a:cs typeface="Arial" charset="0"/>
              </a:rPr>
              <a:t>ş</a:t>
            </a:r>
            <a:r>
              <a:rPr lang="en-US" smtClean="0">
                <a:solidFill>
                  <a:srgbClr val="FFFFFF"/>
                </a:solidFill>
                <a:latin typeface="Arial" charset="0"/>
                <a:cs typeface="Arial" charset="0"/>
              </a:rPr>
              <a:t>colare. </a:t>
            </a:r>
            <a:r>
              <a:rPr lang="ro-RO" smtClean="0">
                <a:solidFill>
                  <a:srgbClr val="FFFFFF"/>
                </a:solidFill>
                <a:latin typeface="Arial" charset="0"/>
                <a:cs typeface="Arial" charset="0"/>
              </a:rPr>
              <a:t>Î</a:t>
            </a:r>
            <a:r>
              <a:rPr lang="en-US" smtClean="0">
                <a:solidFill>
                  <a:srgbClr val="FFFFFF"/>
                </a:solidFill>
                <a:latin typeface="Arial" charset="0"/>
                <a:cs typeface="Arial" charset="0"/>
              </a:rPr>
              <a:t>ntr-un sens mai larg, lecturile influen</a:t>
            </a:r>
            <a:r>
              <a:rPr lang="ro-RO" smtClean="0">
                <a:solidFill>
                  <a:srgbClr val="FFFFFF"/>
                </a:solidFill>
                <a:latin typeface="Arial" charset="0"/>
                <a:cs typeface="Arial" charset="0"/>
              </a:rPr>
              <a:t>ţ</a:t>
            </a:r>
            <a:r>
              <a:rPr lang="en-US" smtClean="0">
                <a:solidFill>
                  <a:srgbClr val="FFFFFF"/>
                </a:solidFill>
                <a:latin typeface="Arial" charset="0"/>
                <a:cs typeface="Arial" charset="0"/>
              </a:rPr>
              <a:t>eaz</a:t>
            </a:r>
            <a:r>
              <a:rPr lang="ro-RO" smtClean="0">
                <a:solidFill>
                  <a:srgbClr val="FFFFFF"/>
                </a:solidFill>
                <a:latin typeface="Arial" charset="0"/>
                <a:cs typeface="Arial" charset="0"/>
              </a:rPr>
              <a:t>ă</a:t>
            </a:r>
            <a:r>
              <a:rPr lang="en-US" smtClean="0">
                <a:solidFill>
                  <a:srgbClr val="FFFFFF"/>
                </a:solidFill>
                <a:latin typeface="Arial" charset="0"/>
                <a:cs typeface="Arial" charset="0"/>
              </a:rPr>
              <a:t> deschiderea min</a:t>
            </a:r>
            <a:r>
              <a:rPr lang="ro-RO" smtClean="0">
                <a:solidFill>
                  <a:srgbClr val="FFFFFF"/>
                </a:solidFill>
                <a:latin typeface="Arial" charset="0"/>
                <a:cs typeface="Arial" charset="0"/>
              </a:rPr>
              <a:t>ţ</a:t>
            </a:r>
            <a:r>
              <a:rPr lang="en-US" smtClean="0">
                <a:solidFill>
                  <a:srgbClr val="FFFFFF"/>
                </a:solidFill>
                <a:latin typeface="Arial" charset="0"/>
                <a:cs typeface="Arial" charset="0"/>
              </a:rPr>
              <a:t>ii catre idei noi, cunoa</a:t>
            </a:r>
            <a:r>
              <a:rPr lang="ro-RO" smtClean="0">
                <a:solidFill>
                  <a:srgbClr val="FFFFFF"/>
                </a:solidFill>
                <a:latin typeface="Arial" charset="0"/>
                <a:cs typeface="Arial" charset="0"/>
              </a:rPr>
              <a:t>ş</a:t>
            </a:r>
            <a:r>
              <a:rPr lang="en-US" smtClean="0">
                <a:solidFill>
                  <a:srgbClr val="FFFFFF"/>
                </a:solidFill>
                <a:latin typeface="Arial" charset="0"/>
                <a:cs typeface="Arial" charset="0"/>
              </a:rPr>
              <a:t>terea lumii, g</a:t>
            </a:r>
            <a:r>
              <a:rPr lang="ro-RO" smtClean="0">
                <a:solidFill>
                  <a:srgbClr val="FFFFFF"/>
                </a:solidFill>
                <a:latin typeface="Arial" charset="0"/>
                <a:cs typeface="Arial" charset="0"/>
              </a:rPr>
              <a:t>î</a:t>
            </a:r>
            <a:r>
              <a:rPr lang="en-US" smtClean="0">
                <a:solidFill>
                  <a:srgbClr val="FFFFFF"/>
                </a:solidFill>
                <a:latin typeface="Arial" charset="0"/>
                <a:cs typeface="Arial" charset="0"/>
              </a:rPr>
              <a:t>ndirea logic</a:t>
            </a:r>
            <a:r>
              <a:rPr lang="ro-RO" smtClean="0">
                <a:solidFill>
                  <a:srgbClr val="FFFFFF"/>
                </a:solidFill>
                <a:latin typeface="Arial" charset="0"/>
                <a:cs typeface="Arial" charset="0"/>
              </a:rPr>
              <a:t>ă</a:t>
            </a:r>
            <a:r>
              <a:rPr lang="en-US" smtClean="0">
                <a:solidFill>
                  <a:srgbClr val="FFFFFF"/>
                </a:solidFill>
                <a:latin typeface="Arial" charset="0"/>
                <a:cs typeface="Arial" charset="0"/>
              </a:rPr>
              <a:t>; ele confer</a:t>
            </a:r>
            <a:r>
              <a:rPr lang="ro-RO" smtClean="0">
                <a:solidFill>
                  <a:srgbClr val="FFFFFF"/>
                </a:solidFill>
                <a:latin typeface="Arial" charset="0"/>
                <a:cs typeface="Arial" charset="0"/>
              </a:rPr>
              <a:t>ă</a:t>
            </a:r>
            <a:r>
              <a:rPr lang="en-US" smtClean="0">
                <a:solidFill>
                  <a:srgbClr val="FFFFFF"/>
                </a:solidFill>
                <a:latin typeface="Arial" charset="0"/>
                <a:cs typeface="Arial" charset="0"/>
              </a:rPr>
              <a:t> un sentiment de st</a:t>
            </a:r>
            <a:r>
              <a:rPr lang="ro-RO" smtClean="0">
                <a:solidFill>
                  <a:srgbClr val="FFFFFF"/>
                </a:solidFill>
                <a:latin typeface="Arial" charset="0"/>
                <a:cs typeface="Arial" charset="0"/>
              </a:rPr>
              <a:t>ă</a:t>
            </a:r>
            <a:r>
              <a:rPr lang="en-US" smtClean="0">
                <a:solidFill>
                  <a:srgbClr val="FFFFFF"/>
                </a:solidFill>
                <a:latin typeface="Arial" charset="0"/>
                <a:cs typeface="Arial" charset="0"/>
              </a:rPr>
              <a:t>p</a:t>
            </a:r>
            <a:r>
              <a:rPr lang="ro-RO" smtClean="0">
                <a:solidFill>
                  <a:srgbClr val="FFFFFF"/>
                </a:solidFill>
                <a:latin typeface="Arial" charset="0"/>
                <a:cs typeface="Arial" charset="0"/>
              </a:rPr>
              <a:t>î</a:t>
            </a:r>
            <a:r>
              <a:rPr lang="en-US" smtClean="0">
                <a:solidFill>
                  <a:srgbClr val="FFFFFF"/>
                </a:solidFill>
                <a:latin typeface="Arial" charset="0"/>
                <a:cs typeface="Arial" charset="0"/>
              </a:rPr>
              <a:t>nire a propriei vieti, formeaz</a:t>
            </a:r>
            <a:r>
              <a:rPr lang="ro-RO" smtClean="0">
                <a:solidFill>
                  <a:srgbClr val="FFFFFF"/>
                </a:solidFill>
                <a:latin typeface="Arial" charset="0"/>
                <a:cs typeface="Arial" charset="0"/>
              </a:rPr>
              <a:t>ă</a:t>
            </a:r>
            <a:r>
              <a:rPr lang="en-US" smtClean="0">
                <a:solidFill>
                  <a:srgbClr val="FFFFFF"/>
                </a:solidFill>
                <a:latin typeface="Arial" charset="0"/>
                <a:cs typeface="Arial" charset="0"/>
              </a:rPr>
              <a:t> constiin</a:t>
            </a:r>
            <a:r>
              <a:rPr lang="ro-RO" smtClean="0">
                <a:solidFill>
                  <a:srgbClr val="FFFFFF"/>
                </a:solidFill>
                <a:latin typeface="Arial" charset="0"/>
                <a:cs typeface="Arial" charset="0"/>
              </a:rPr>
              <a:t>ţ</a:t>
            </a:r>
            <a:r>
              <a:rPr lang="en-US" smtClean="0">
                <a:solidFill>
                  <a:srgbClr val="FFFFFF"/>
                </a:solidFill>
                <a:latin typeface="Arial" charset="0"/>
                <a:cs typeface="Arial" charset="0"/>
              </a:rPr>
              <a:t>a de sine si micsoreaz</a:t>
            </a:r>
            <a:r>
              <a:rPr lang="ro-RO" smtClean="0">
                <a:solidFill>
                  <a:srgbClr val="FFFFFF"/>
                </a:solidFill>
                <a:latin typeface="Arial" charset="0"/>
                <a:cs typeface="Arial" charset="0"/>
              </a:rPr>
              <a:t>ă</a:t>
            </a:r>
            <a:r>
              <a:rPr lang="en-US" smtClean="0">
                <a:solidFill>
                  <a:srgbClr val="FFFFFF"/>
                </a:solidFill>
                <a:latin typeface="Arial" charset="0"/>
                <a:cs typeface="Arial" charset="0"/>
              </a:rPr>
              <a:t> probabilitatea implic</a:t>
            </a:r>
            <a:r>
              <a:rPr lang="ro-RO" smtClean="0">
                <a:solidFill>
                  <a:srgbClr val="FFFFFF"/>
                </a:solidFill>
                <a:latin typeface="Arial" charset="0"/>
                <a:cs typeface="Arial" charset="0"/>
              </a:rPr>
              <a:t>ă</a:t>
            </a:r>
            <a:r>
              <a:rPr lang="en-US" smtClean="0">
                <a:solidFill>
                  <a:srgbClr val="FFFFFF"/>
                </a:solidFill>
                <a:latin typeface="Arial" charset="0"/>
                <a:cs typeface="Arial" charset="0"/>
              </a:rPr>
              <a:t>rilor criminale; ele maresc </a:t>
            </a:r>
            <a:r>
              <a:rPr lang="ro-RO" smtClean="0">
                <a:solidFill>
                  <a:srgbClr val="FFFFFF"/>
                </a:solidFill>
                <a:latin typeface="Arial" charset="0"/>
                <a:cs typeface="Arial" charset="0"/>
              </a:rPr>
              <a:t>ş</a:t>
            </a:r>
            <a:r>
              <a:rPr lang="en-US" smtClean="0">
                <a:solidFill>
                  <a:srgbClr val="FFFFFF"/>
                </a:solidFill>
                <a:latin typeface="Arial" charset="0"/>
                <a:cs typeface="Arial" charset="0"/>
              </a:rPr>
              <a:t>ansele de a avea un venit mai bun si de a g</a:t>
            </a:r>
            <a:r>
              <a:rPr lang="ro-RO" smtClean="0">
                <a:solidFill>
                  <a:srgbClr val="FFFFFF"/>
                </a:solidFill>
                <a:latin typeface="Arial" charset="0"/>
                <a:cs typeface="Arial" charset="0"/>
              </a:rPr>
              <a:t>ă</a:t>
            </a:r>
            <a:r>
              <a:rPr lang="en-US" smtClean="0">
                <a:solidFill>
                  <a:srgbClr val="FFFFFF"/>
                </a:solidFill>
                <a:latin typeface="Arial" charset="0"/>
                <a:cs typeface="Arial" charset="0"/>
              </a:rPr>
              <a:t>si o slujb</a:t>
            </a:r>
            <a:r>
              <a:rPr lang="ro-RO" smtClean="0">
                <a:solidFill>
                  <a:srgbClr val="FFFFFF"/>
                </a:solidFill>
                <a:latin typeface="Arial" charset="0"/>
                <a:cs typeface="Arial" charset="0"/>
              </a:rPr>
              <a:t>ă</a:t>
            </a:r>
            <a:r>
              <a:rPr lang="en-US" smtClean="0">
                <a:solidFill>
                  <a:srgbClr val="FFFFFF"/>
                </a:solidFill>
                <a:latin typeface="Arial" charset="0"/>
                <a:cs typeface="Arial" charset="0"/>
              </a:rPr>
              <a:t> potrivit</a:t>
            </a:r>
            <a:r>
              <a:rPr lang="ro-RO" smtClean="0">
                <a:solidFill>
                  <a:srgbClr val="FFFFFF"/>
                </a:solidFill>
                <a:latin typeface="Arial" charset="0"/>
                <a:cs typeface="Arial" charset="0"/>
              </a:rPr>
              <a:t>ă</a:t>
            </a:r>
            <a:r>
              <a:rPr lang="en-US" smtClean="0">
                <a:solidFill>
                  <a:srgbClr val="FFFFFF"/>
                </a:solidFill>
                <a:latin typeface="Arial" charset="0"/>
                <a:cs typeface="Arial" charset="0"/>
              </a:rPr>
              <a:t> (datele Asociatiei Nationale a Juristilor</a:t>
            </a:r>
            <a:r>
              <a:rPr lang="ro-RO" smtClean="0">
                <a:solidFill>
                  <a:srgbClr val="FFFFFF"/>
                </a:solidFill>
                <a:latin typeface="Arial" charset="0"/>
                <a:cs typeface="Arial" charset="0"/>
              </a:rPr>
              <a:t> din SUA</a:t>
            </a:r>
            <a:r>
              <a:rPr lang="en-US" smtClean="0">
                <a:solidFill>
                  <a:srgbClr val="FFFFFF"/>
                </a:solidFill>
                <a:latin typeface="Arial" charset="0"/>
                <a:cs typeface="Arial" charset="0"/>
              </a:rPr>
              <a:t>). Este greu de imaginat o alt</a:t>
            </a:r>
            <a:r>
              <a:rPr lang="ro-RO" smtClean="0">
                <a:solidFill>
                  <a:srgbClr val="FFFFFF"/>
                </a:solidFill>
                <a:latin typeface="Arial" charset="0"/>
                <a:cs typeface="Arial" charset="0"/>
              </a:rPr>
              <a:t>ă </a:t>
            </a:r>
            <a:r>
              <a:rPr lang="en-US" smtClean="0">
                <a:solidFill>
                  <a:srgbClr val="FFFFFF"/>
                </a:solidFill>
                <a:latin typeface="Arial" charset="0"/>
                <a:cs typeface="Arial" charset="0"/>
              </a:rPr>
              <a:t>abilitate care se poate </a:t>
            </a:r>
            <a:r>
              <a:rPr lang="ro-RO" smtClean="0">
                <a:solidFill>
                  <a:srgbClr val="FFFFFF"/>
                </a:solidFill>
                <a:latin typeface="Arial" charset="0"/>
                <a:cs typeface="Arial" charset="0"/>
              </a:rPr>
              <a:t>î</a:t>
            </a:r>
            <a:r>
              <a:rPr lang="en-US" smtClean="0">
                <a:solidFill>
                  <a:srgbClr val="FFFFFF"/>
                </a:solidFill>
                <a:latin typeface="Arial" charset="0"/>
                <a:cs typeface="Arial" charset="0"/>
              </a:rPr>
              <a:t>nv</a:t>
            </a:r>
            <a:r>
              <a:rPr lang="ro-RO" smtClean="0">
                <a:solidFill>
                  <a:srgbClr val="FFFFFF"/>
                </a:solidFill>
                <a:latin typeface="Arial" charset="0"/>
                <a:cs typeface="Arial" charset="0"/>
              </a:rPr>
              <a:t>ăţ</a:t>
            </a:r>
            <a:r>
              <a:rPr lang="en-US" smtClean="0">
                <a:solidFill>
                  <a:srgbClr val="FFFFFF"/>
                </a:solidFill>
                <a:latin typeface="Arial" charset="0"/>
                <a:cs typeface="Arial" charset="0"/>
              </a:rPr>
              <a:t> si care ar d</a:t>
            </a:r>
            <a:r>
              <a:rPr lang="ro-RO" smtClean="0">
                <a:solidFill>
                  <a:srgbClr val="FFFFFF"/>
                </a:solidFill>
                <a:latin typeface="Arial" charset="0"/>
                <a:cs typeface="Arial" charset="0"/>
              </a:rPr>
              <a:t>ă</a:t>
            </a:r>
            <a:r>
              <a:rPr lang="en-US" smtClean="0">
                <a:solidFill>
                  <a:srgbClr val="FFFFFF"/>
                </a:solidFill>
                <a:latin typeface="Arial" charset="0"/>
                <a:cs typeface="Arial" charset="0"/>
              </a:rPr>
              <a:t>rui atitea beneficii.</a:t>
            </a:r>
            <a:endParaRPr lang="ro-RO" smtClean="0">
              <a:solidFill>
                <a:srgbClr val="FFFFFF"/>
              </a:solidFill>
              <a:latin typeface="Arial" charset="0"/>
              <a:cs typeface="Arial" charset="0"/>
            </a:endParaRPr>
          </a:p>
          <a:p>
            <a:pPr eaLnBrk="1" hangingPunct="1">
              <a:spcBef>
                <a:spcPct val="0"/>
              </a:spcBef>
              <a:buClr>
                <a:srgbClr val="FFFFFF"/>
              </a:buClr>
              <a:buFontTx/>
              <a:buChar char="•"/>
            </a:pPr>
            <a:r>
              <a:rPr lang="en-US" smtClean="0">
                <a:solidFill>
                  <a:srgbClr val="FFFFFF"/>
                </a:solidFill>
                <a:latin typeface="Arial" charset="0"/>
                <a:cs typeface="Arial" charset="0"/>
              </a:rPr>
              <a:t>Insa nu este o abilitate simpla. Invatarea lecturii ii cere copilului s</a:t>
            </a:r>
            <a:r>
              <a:rPr lang="ro-RO" smtClean="0">
                <a:solidFill>
                  <a:srgbClr val="FFFFFF"/>
                </a:solidFill>
                <a:latin typeface="Arial" charset="0"/>
                <a:cs typeface="Arial" charset="0"/>
              </a:rPr>
              <a:t>ă</a:t>
            </a:r>
            <a:r>
              <a:rPr lang="en-US" smtClean="0">
                <a:solidFill>
                  <a:srgbClr val="FFFFFF"/>
                </a:solidFill>
                <a:latin typeface="Arial" charset="0"/>
                <a:cs typeface="Arial" charset="0"/>
              </a:rPr>
              <a:t>-si coordoneze concomitent c</a:t>
            </a:r>
            <a:r>
              <a:rPr lang="ro-RO" smtClean="0">
                <a:solidFill>
                  <a:srgbClr val="FFFFFF"/>
                </a:solidFill>
                <a:latin typeface="Arial" charset="0"/>
                <a:cs typeface="Arial" charset="0"/>
              </a:rPr>
              <a:t>î</a:t>
            </a:r>
            <a:r>
              <a:rPr lang="en-US" smtClean="0">
                <a:solidFill>
                  <a:srgbClr val="FFFFFF"/>
                </a:solidFill>
                <a:latin typeface="Arial" charset="0"/>
                <a:cs typeface="Arial" charset="0"/>
              </a:rPr>
              <a:t>teva tipuri de cunoa</a:t>
            </a:r>
            <a:r>
              <a:rPr lang="ro-RO" smtClean="0">
                <a:solidFill>
                  <a:srgbClr val="FFFFFF"/>
                </a:solidFill>
                <a:latin typeface="Arial" charset="0"/>
                <a:cs typeface="Arial" charset="0"/>
              </a:rPr>
              <a:t>ş</a:t>
            </a:r>
            <a:r>
              <a:rPr lang="en-US" smtClean="0">
                <a:solidFill>
                  <a:srgbClr val="FFFFFF"/>
                </a:solidFill>
                <a:latin typeface="Arial" charset="0"/>
                <a:cs typeface="Arial" charset="0"/>
              </a:rPr>
              <a:t>tere si de abilit</a:t>
            </a:r>
            <a:r>
              <a:rPr lang="ro-RO" smtClean="0">
                <a:solidFill>
                  <a:srgbClr val="FFFFFF"/>
                </a:solidFill>
                <a:latin typeface="Arial" charset="0"/>
                <a:cs typeface="Arial" charset="0"/>
              </a:rPr>
              <a:t>ăţ</a:t>
            </a:r>
            <a:r>
              <a:rPr lang="en-US" smtClean="0">
                <a:solidFill>
                  <a:srgbClr val="FFFFFF"/>
                </a:solidFill>
                <a:latin typeface="Arial" charset="0"/>
                <a:cs typeface="Arial" charset="0"/>
              </a:rPr>
              <a:t>i. Deloc surprinzator faptul ca unii elevi nu demonstreaz</a:t>
            </a:r>
            <a:r>
              <a:rPr lang="ro-RO" smtClean="0">
                <a:solidFill>
                  <a:srgbClr val="FFFFFF"/>
                </a:solidFill>
                <a:latin typeface="Arial" charset="0"/>
                <a:cs typeface="Arial" charset="0"/>
              </a:rPr>
              <a:t>ă</a:t>
            </a:r>
            <a:r>
              <a:rPr lang="en-US" smtClean="0">
                <a:solidFill>
                  <a:srgbClr val="FFFFFF"/>
                </a:solidFill>
                <a:latin typeface="Arial" charset="0"/>
                <a:cs typeface="Arial" charset="0"/>
              </a:rPr>
              <a:t> rezultate bune in toate aspectele. De fapt, in SUA cca 40% din elevi de clasa a IV-a si 50% din cei de clasa a IX-a nu demonstreaza ceea ce Guvernul SUA consider</a:t>
            </a:r>
            <a:r>
              <a:rPr lang="ro-RO" smtClean="0">
                <a:solidFill>
                  <a:srgbClr val="FFFFFF"/>
                </a:solidFill>
                <a:latin typeface="Arial" charset="0"/>
                <a:cs typeface="Arial" charset="0"/>
              </a:rPr>
              <a:t>ă</a:t>
            </a:r>
            <a:r>
              <a:rPr lang="en-US" smtClean="0">
                <a:solidFill>
                  <a:srgbClr val="FFFFFF"/>
                </a:solidFill>
                <a:latin typeface="Arial" charset="0"/>
                <a:cs typeface="Arial" charset="0"/>
              </a:rPr>
              <a:t> o abilitate adecvat</a:t>
            </a:r>
            <a:r>
              <a:rPr lang="ro-RO" smtClean="0">
                <a:solidFill>
                  <a:srgbClr val="FFFFFF"/>
                </a:solidFill>
                <a:latin typeface="Arial" charset="0"/>
                <a:cs typeface="Arial" charset="0"/>
              </a:rPr>
              <a:t>ă</a:t>
            </a:r>
            <a:r>
              <a:rPr lang="en-US" smtClean="0">
                <a:solidFill>
                  <a:srgbClr val="FFFFFF"/>
                </a:solidFill>
                <a:latin typeface="Arial" charset="0"/>
                <a:cs typeface="Arial" charset="0"/>
              </a:rPr>
              <a: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2"/>
          <p:cNvSpPr txBox="1">
            <a:spLocks noGrp="1"/>
          </p:cNvSpPr>
          <p:nvPr>
            <p:ph type="title" idx="4294967295"/>
          </p:nvPr>
        </p:nvSpPr>
        <p:spPr/>
        <p:txBody>
          <a:bodyPr/>
          <a:lstStyle/>
          <a:p>
            <a:r>
              <a:rPr lang="ro-RO" sz="2400" smtClean="0">
                <a:latin typeface="Arial" charset="0"/>
                <a:cs typeface="Arial" charset="0"/>
              </a:rPr>
              <a:t>Argumente introductive</a:t>
            </a:r>
            <a:endParaRPr lang="ru-RU" sz="2400" smtClean="0">
              <a:latin typeface="Arial" charset="0"/>
              <a:cs typeface="Arial" charset="0"/>
            </a:endParaRPr>
          </a:p>
        </p:txBody>
      </p:sp>
      <p:sp>
        <p:nvSpPr>
          <p:cNvPr id="20482" name="Text Box 3"/>
          <p:cNvSpPr txBox="1">
            <a:spLocks noGrp="1"/>
          </p:cNvSpPr>
          <p:nvPr>
            <p:ph type="body" idx="4294967295"/>
          </p:nvPr>
        </p:nvSpPr>
        <p:spPr/>
        <p:txBody>
          <a:bodyPr/>
          <a:lstStyle/>
          <a:p>
            <a:pPr>
              <a:lnSpc>
                <a:spcPct val="90000"/>
              </a:lnSpc>
            </a:pPr>
            <a:r>
              <a:rPr lang="en-US" altLang="zh-CN" sz="1600" smtClean="0">
                <a:latin typeface="Arial" charset="0"/>
                <a:ea typeface="宋体"/>
                <a:cs typeface="宋体"/>
              </a:rPr>
              <a:t>In mediul academic, dar si in cel mai  larg –  public, recunoastem cu demnitate ca avem cu se sa</a:t>
            </a:r>
            <a:r>
              <a:rPr lang="en-US" altLang="zh-CN" smtClean="0">
                <a:latin typeface="Arial" charset="0"/>
                <a:ea typeface="宋体"/>
                <a:cs typeface="宋体"/>
              </a:rPr>
              <a:t> </a:t>
            </a:r>
            <a:r>
              <a:rPr lang="en-US" altLang="zh-CN" sz="1600" smtClean="0">
                <a:latin typeface="Arial" charset="0"/>
                <a:ea typeface="宋体"/>
                <a:cs typeface="宋体"/>
              </a:rPr>
              <a:t>venim la Masa Mare a Culturii si a Limbilor vorbite pe mapamond, cu tezaurul Limbii si Culturii romane, dar efortul solicitat de la noi in valorificarea si transmiterea acestuia sporeste pe zi ce trece. </a:t>
            </a:r>
            <a:endParaRPr lang="ro-RO" altLang="zh-CN" sz="1600" smtClean="0">
              <a:latin typeface="Arial" charset="0"/>
              <a:cs typeface="Arial" charset="0"/>
            </a:endParaRPr>
          </a:p>
          <a:p>
            <a:pPr>
              <a:lnSpc>
                <a:spcPct val="90000"/>
              </a:lnSpc>
            </a:pPr>
            <a:r>
              <a:rPr lang="en-US" altLang="zh-CN" sz="1600" smtClean="0">
                <a:latin typeface="Arial" charset="0"/>
                <a:ea typeface="宋体"/>
                <a:cs typeface="宋体"/>
              </a:rPr>
              <a:t>Contextul multicultural pe cit de mult ne ajuta, tot pe atit poate sa fie un factor perturbator. </a:t>
            </a:r>
            <a:endParaRPr lang="ro-RO" altLang="zh-CN" sz="1600" smtClean="0">
              <a:latin typeface="Arial" charset="0"/>
              <a:cs typeface="Arial" charset="0"/>
            </a:endParaRPr>
          </a:p>
          <a:p>
            <a:pPr>
              <a:lnSpc>
                <a:spcPct val="90000"/>
              </a:lnSpc>
            </a:pPr>
            <a:r>
              <a:rPr lang="en-US" altLang="zh-CN" sz="1600" smtClean="0">
                <a:latin typeface="Arial" charset="0"/>
                <a:ea typeface="宋体"/>
                <a:cs typeface="宋体"/>
              </a:rPr>
              <a:t>Fundamentul ed</a:t>
            </a:r>
            <a:r>
              <a:rPr lang="ro-RO" altLang="zh-CN" sz="1600" smtClean="0">
                <a:latin typeface="Arial" charset="0"/>
                <a:ea typeface="宋体"/>
                <a:cs typeface="宋体"/>
              </a:rPr>
              <a:t>i</a:t>
            </a:r>
            <a:r>
              <a:rPr lang="en-US" altLang="zh-CN" sz="1600" smtClean="0">
                <a:latin typeface="Arial" charset="0"/>
                <a:ea typeface="宋体"/>
                <a:cs typeface="宋体"/>
              </a:rPr>
              <a:t>ficat in clasele primare conteaz</a:t>
            </a:r>
            <a:r>
              <a:rPr lang="ro-RO" altLang="zh-CN" sz="1600" smtClean="0">
                <a:latin typeface="Arial" charset="0"/>
                <a:ea typeface="宋体"/>
                <a:cs typeface="宋体"/>
              </a:rPr>
              <a:t>ă </a:t>
            </a:r>
            <a:r>
              <a:rPr lang="en-US" altLang="zh-CN" sz="1600" smtClean="0">
                <a:latin typeface="Arial" charset="0"/>
                <a:ea typeface="宋体"/>
                <a:cs typeface="宋体"/>
              </a:rPr>
              <a:t>foarte mult pentru copiii no</a:t>
            </a:r>
            <a:r>
              <a:rPr lang="ro-RO" altLang="zh-CN" sz="1600" smtClean="0">
                <a:latin typeface="Arial" charset="0"/>
                <a:ea typeface="宋体"/>
                <a:cs typeface="宋体"/>
              </a:rPr>
              <a:t>ş</a:t>
            </a:r>
            <a:r>
              <a:rPr lang="en-US" altLang="zh-CN" sz="1600" smtClean="0">
                <a:latin typeface="Arial" charset="0"/>
                <a:ea typeface="宋体"/>
                <a:cs typeface="宋体"/>
              </a:rPr>
              <a:t>tri care vor fi atra</a:t>
            </a:r>
            <a:r>
              <a:rPr lang="ro-RO" altLang="zh-CN" sz="1600" smtClean="0">
                <a:latin typeface="Arial" charset="0"/>
                <a:ea typeface="宋体"/>
                <a:cs typeface="宋体"/>
              </a:rPr>
              <a:t>ş</a:t>
            </a:r>
            <a:r>
              <a:rPr lang="en-US" altLang="zh-CN" sz="1600" smtClean="0">
                <a:latin typeface="Arial" charset="0"/>
                <a:ea typeface="宋体"/>
                <a:cs typeface="宋体"/>
              </a:rPr>
              <a:t>i/impu</a:t>
            </a:r>
            <a:r>
              <a:rPr lang="ro-RO" altLang="zh-CN" sz="1600" smtClean="0">
                <a:latin typeface="Arial" charset="0"/>
                <a:ea typeface="宋体"/>
                <a:cs typeface="宋体"/>
              </a:rPr>
              <a:t>ş</a:t>
            </a:r>
            <a:r>
              <a:rPr lang="en-US" altLang="zh-CN" sz="1600" smtClean="0">
                <a:latin typeface="Arial" charset="0"/>
                <a:ea typeface="宋体"/>
                <a:cs typeface="宋体"/>
              </a:rPr>
              <a:t>i  tot mai mult in viitor de englez</a:t>
            </a:r>
            <a:r>
              <a:rPr lang="ro-RO" altLang="zh-CN" sz="1600" smtClean="0">
                <a:latin typeface="Arial" charset="0"/>
                <a:ea typeface="宋体"/>
                <a:cs typeface="宋体"/>
              </a:rPr>
              <a:t>ă</a:t>
            </a:r>
            <a:r>
              <a:rPr lang="en-US" altLang="zh-CN" sz="1600" smtClean="0">
                <a:latin typeface="Arial" charset="0"/>
                <a:ea typeface="宋体"/>
                <a:cs typeface="宋体"/>
              </a:rPr>
              <a:t> si de alte limbi s</a:t>
            </a:r>
            <a:r>
              <a:rPr lang="ro-RO" altLang="zh-CN" sz="1600" smtClean="0">
                <a:latin typeface="Arial" charset="0"/>
                <a:ea typeface="宋体"/>
                <a:cs typeface="宋体"/>
              </a:rPr>
              <a:t>ă</a:t>
            </a:r>
            <a:r>
              <a:rPr lang="en-US" altLang="zh-CN" sz="1600" smtClean="0">
                <a:latin typeface="Arial" charset="0"/>
                <a:ea typeface="宋体"/>
                <a:cs typeface="宋体"/>
              </a:rPr>
              <a:t> g</a:t>
            </a:r>
            <a:r>
              <a:rPr lang="ro-RO" altLang="zh-CN" sz="1600" smtClean="0">
                <a:latin typeface="Arial" charset="0"/>
                <a:ea typeface="宋体"/>
                <a:cs typeface="宋体"/>
              </a:rPr>
              <a:t>î</a:t>
            </a:r>
            <a:r>
              <a:rPr lang="en-US" altLang="zh-CN" sz="1600" smtClean="0">
                <a:latin typeface="Arial" charset="0"/>
                <a:ea typeface="宋体"/>
                <a:cs typeface="宋体"/>
              </a:rPr>
              <a:t>ndeasc</a:t>
            </a:r>
            <a:r>
              <a:rPr lang="ro-RO" altLang="zh-CN" sz="1600" smtClean="0">
                <a:latin typeface="Arial" charset="0"/>
                <a:ea typeface="宋体"/>
                <a:cs typeface="宋体"/>
              </a:rPr>
              <a:t>ă</a:t>
            </a:r>
            <a:r>
              <a:rPr lang="en-US" altLang="zh-CN" sz="1600" smtClean="0">
                <a:latin typeface="Arial" charset="0"/>
                <a:ea typeface="宋体"/>
                <a:cs typeface="宋体"/>
              </a:rPr>
              <a:t> altfel si din multiple perspective </a:t>
            </a:r>
            <a:r>
              <a:rPr lang="ro-RO" altLang="zh-CN" sz="1600" smtClean="0">
                <a:latin typeface="Arial" charset="0"/>
                <a:ea typeface="宋体"/>
                <a:cs typeface="宋体"/>
              </a:rPr>
              <a:t>ş</a:t>
            </a:r>
            <a:r>
              <a:rPr lang="en-US" altLang="zh-CN" sz="1600" smtClean="0">
                <a:latin typeface="Arial" charset="0"/>
                <a:ea typeface="宋体"/>
                <a:cs typeface="宋体"/>
              </a:rPr>
              <a:t>i s</a:t>
            </a:r>
            <a:r>
              <a:rPr lang="ro-RO" altLang="zh-CN" sz="1600" smtClean="0">
                <a:latin typeface="Arial" charset="0"/>
                <a:ea typeface="宋体"/>
                <a:cs typeface="宋体"/>
              </a:rPr>
              <a:t>ă</a:t>
            </a:r>
            <a:r>
              <a:rPr lang="en-US" altLang="zh-CN" sz="1600" smtClean="0">
                <a:latin typeface="Arial" charset="0"/>
                <a:ea typeface="宋体"/>
                <a:cs typeface="宋体"/>
              </a:rPr>
              <a:t> </a:t>
            </a:r>
            <a:r>
              <a:rPr lang="ro-RO" altLang="zh-CN" sz="1600" smtClean="0">
                <a:latin typeface="Arial" charset="0"/>
                <a:ea typeface="宋体"/>
                <a:cs typeface="宋体"/>
              </a:rPr>
              <a:t>îş</a:t>
            </a:r>
            <a:r>
              <a:rPr lang="en-US" altLang="zh-CN" sz="1600" smtClean="0">
                <a:latin typeface="Arial" charset="0"/>
                <a:ea typeface="宋体"/>
                <a:cs typeface="宋体"/>
              </a:rPr>
              <a:t>i ajusteze conduita verbala respectiv. Imbun</a:t>
            </a:r>
            <a:r>
              <a:rPr lang="ro-RO" altLang="zh-CN" sz="1600" smtClean="0">
                <a:latin typeface="Arial" charset="0"/>
                <a:ea typeface="宋体"/>
                <a:cs typeface="宋体"/>
              </a:rPr>
              <a:t>ătăţ</a:t>
            </a:r>
            <a:r>
              <a:rPr lang="en-US" altLang="zh-CN" sz="1600" smtClean="0">
                <a:latin typeface="Arial" charset="0"/>
                <a:ea typeface="宋体"/>
                <a:cs typeface="宋体"/>
              </a:rPr>
              <a:t>ind educa</a:t>
            </a:r>
            <a:r>
              <a:rPr lang="ro-RO" altLang="zh-CN" sz="1600" smtClean="0">
                <a:latin typeface="Arial" charset="0"/>
                <a:ea typeface="宋体"/>
                <a:cs typeface="宋体"/>
              </a:rPr>
              <a:t>ţ</a:t>
            </a:r>
            <a:r>
              <a:rPr lang="en-US" altLang="zh-CN" sz="1600" smtClean="0">
                <a:latin typeface="Arial" charset="0"/>
                <a:ea typeface="宋体"/>
                <a:cs typeface="宋体"/>
              </a:rPr>
              <a:t>ia lingvistic</a:t>
            </a:r>
            <a:r>
              <a:rPr lang="ro-RO" altLang="zh-CN" sz="1600" smtClean="0">
                <a:latin typeface="Arial" charset="0"/>
                <a:ea typeface="宋体"/>
                <a:cs typeface="宋体"/>
              </a:rPr>
              <a:t>ă</a:t>
            </a:r>
            <a:r>
              <a:rPr lang="en-US" altLang="zh-CN" sz="1600" smtClean="0">
                <a:latin typeface="Arial" charset="0"/>
                <a:ea typeface="宋体"/>
                <a:cs typeface="宋体"/>
              </a:rPr>
              <a:t> </a:t>
            </a:r>
            <a:r>
              <a:rPr lang="ro-RO" altLang="zh-CN" sz="1600" smtClean="0">
                <a:latin typeface="Arial" charset="0"/>
                <a:ea typeface="宋体"/>
                <a:cs typeface="宋体"/>
              </a:rPr>
              <a:t>î</a:t>
            </a:r>
            <a:r>
              <a:rPr lang="en-US" altLang="zh-CN" sz="1600" smtClean="0">
                <a:latin typeface="Arial" charset="0"/>
                <a:ea typeface="宋体"/>
                <a:cs typeface="宋体"/>
              </a:rPr>
              <a:t>n scoala primar</a:t>
            </a:r>
            <a:r>
              <a:rPr lang="ro-RO" altLang="zh-CN" sz="1600" smtClean="0">
                <a:latin typeface="Arial" charset="0"/>
                <a:ea typeface="宋体"/>
                <a:cs typeface="宋体"/>
              </a:rPr>
              <a:t>ă</a:t>
            </a:r>
            <a:r>
              <a:rPr lang="en-US" altLang="zh-CN" sz="1600" smtClean="0">
                <a:latin typeface="Arial" charset="0"/>
                <a:ea typeface="宋体"/>
                <a:cs typeface="宋体"/>
              </a:rPr>
              <a:t>, contribuim in mod firesc </a:t>
            </a:r>
            <a:r>
              <a:rPr lang="ro-RO" altLang="zh-CN" sz="1600" smtClean="0">
                <a:latin typeface="Arial" charset="0"/>
                <a:ea typeface="宋体"/>
                <a:cs typeface="宋体"/>
              </a:rPr>
              <a:t>la </a:t>
            </a:r>
            <a:r>
              <a:rPr lang="en-US" altLang="zh-CN" sz="1600" smtClean="0">
                <a:latin typeface="Arial" charset="0"/>
                <a:ea typeface="宋体"/>
                <a:cs typeface="宋体"/>
              </a:rPr>
              <a:t>edificarea unei personalit</a:t>
            </a:r>
            <a:r>
              <a:rPr lang="ro-RO" altLang="zh-CN" sz="1600" smtClean="0">
                <a:latin typeface="Arial" charset="0"/>
                <a:ea typeface="宋体"/>
                <a:cs typeface="宋体"/>
              </a:rPr>
              <a:t>ăţ</a:t>
            </a:r>
            <a:r>
              <a:rPr lang="en-US" altLang="zh-CN" sz="1600" smtClean="0">
                <a:latin typeface="Arial" charset="0"/>
                <a:ea typeface="宋体"/>
                <a:cs typeface="宋体"/>
              </a:rPr>
              <a:t>i puternice, care s</a:t>
            </a:r>
            <a:r>
              <a:rPr lang="ro-RO" altLang="zh-CN" sz="1600" smtClean="0">
                <a:latin typeface="Arial" charset="0"/>
                <a:ea typeface="宋体"/>
                <a:cs typeface="宋体"/>
              </a:rPr>
              <a:t>ă</a:t>
            </a:r>
            <a:r>
              <a:rPr lang="en-US" altLang="zh-CN" sz="1600" smtClean="0">
                <a:latin typeface="Arial" charset="0"/>
                <a:ea typeface="宋体"/>
                <a:cs typeface="宋体"/>
              </a:rPr>
              <a:t> poat</a:t>
            </a:r>
            <a:r>
              <a:rPr lang="ro-RO" altLang="zh-CN" sz="1600" smtClean="0">
                <a:latin typeface="Arial" charset="0"/>
                <a:ea typeface="宋体"/>
                <a:cs typeface="宋体"/>
              </a:rPr>
              <a:t>ă</a:t>
            </a:r>
            <a:r>
              <a:rPr lang="en-US" altLang="zh-CN" sz="1600" smtClean="0">
                <a:latin typeface="Arial" charset="0"/>
                <a:ea typeface="宋体"/>
                <a:cs typeface="宋体"/>
              </a:rPr>
              <a:t> supravietui </a:t>
            </a:r>
            <a:r>
              <a:rPr lang="ro-RO" altLang="zh-CN" sz="1600" smtClean="0">
                <a:latin typeface="Arial" charset="0"/>
                <a:ea typeface="宋体"/>
                <a:cs typeface="宋体"/>
              </a:rPr>
              <a:t>î</a:t>
            </a:r>
            <a:r>
              <a:rPr lang="en-US" altLang="zh-CN" sz="1600" smtClean="0">
                <a:latin typeface="Arial" charset="0"/>
                <a:ea typeface="宋体"/>
                <a:cs typeface="宋体"/>
              </a:rPr>
              <a:t>n secolul 21, prin c</a:t>
            </a:r>
            <a:r>
              <a:rPr lang="ro-RO" altLang="zh-CN" sz="1600" smtClean="0">
                <a:latin typeface="Arial" charset="0"/>
                <a:ea typeface="宋体"/>
                <a:cs typeface="宋体"/>
              </a:rPr>
              <a:t>ompetenţe</a:t>
            </a:r>
            <a:r>
              <a:rPr lang="en-US" altLang="zh-CN" sz="1600" smtClean="0">
                <a:latin typeface="Arial" charset="0"/>
                <a:ea typeface="宋体"/>
                <a:cs typeface="宋体"/>
              </a:rPr>
              <a:t>le formate de noi: solu</a:t>
            </a:r>
            <a:r>
              <a:rPr lang="ro-RO" altLang="zh-CN" sz="1600" smtClean="0">
                <a:latin typeface="Arial" charset="0"/>
                <a:ea typeface="宋体"/>
                <a:cs typeface="宋体"/>
              </a:rPr>
              <a:t>ţ</a:t>
            </a:r>
            <a:r>
              <a:rPr lang="en-US" altLang="zh-CN" sz="1600" smtClean="0">
                <a:latin typeface="Arial" charset="0"/>
                <a:ea typeface="宋体"/>
                <a:cs typeface="宋体"/>
              </a:rPr>
              <a:t>ionarea problemelor </a:t>
            </a:r>
            <a:r>
              <a:rPr lang="ro-RO" altLang="zh-CN" sz="1600" smtClean="0">
                <a:latin typeface="Arial" charset="0"/>
                <a:ea typeface="宋体"/>
                <a:cs typeface="宋体"/>
              </a:rPr>
              <a:t>ş</a:t>
            </a:r>
            <a:r>
              <a:rPr lang="en-US" altLang="zh-CN" sz="1600" smtClean="0">
                <a:latin typeface="Arial" charset="0"/>
                <a:ea typeface="宋体"/>
                <a:cs typeface="宋体"/>
              </a:rPr>
              <a:t>i g</a:t>
            </a:r>
            <a:r>
              <a:rPr lang="ro-RO" altLang="zh-CN" sz="1600" smtClean="0">
                <a:latin typeface="Arial" charset="0"/>
                <a:ea typeface="宋体"/>
                <a:cs typeface="宋体"/>
              </a:rPr>
              <a:t>î</a:t>
            </a:r>
            <a:r>
              <a:rPr lang="en-US" altLang="zh-CN" sz="1600" smtClean="0">
                <a:latin typeface="Arial" charset="0"/>
                <a:ea typeface="宋体"/>
                <a:cs typeface="宋体"/>
              </a:rPr>
              <a:t>ndirea critic</a:t>
            </a:r>
            <a:r>
              <a:rPr lang="ro-RO" altLang="zh-CN" sz="1600" smtClean="0">
                <a:latin typeface="Arial" charset="0"/>
                <a:ea typeface="宋体"/>
                <a:cs typeface="宋体"/>
              </a:rPr>
              <a:t>ă</a:t>
            </a:r>
            <a:r>
              <a:rPr lang="en-US" altLang="zh-CN" sz="1600" smtClean="0">
                <a:latin typeface="Arial" charset="0"/>
                <a:ea typeface="宋体"/>
                <a:cs typeface="宋体"/>
              </a:rPr>
              <a:t>;  colaborarea </a:t>
            </a:r>
            <a:r>
              <a:rPr lang="ro-RO" altLang="zh-CN" sz="1600" smtClean="0">
                <a:latin typeface="Arial" charset="0"/>
                <a:ea typeface="宋体"/>
                <a:cs typeface="宋体"/>
              </a:rPr>
              <a:t>î</a:t>
            </a:r>
            <a:r>
              <a:rPr lang="en-US" altLang="zh-CN" sz="1600" smtClean="0">
                <a:latin typeface="Arial" charset="0"/>
                <a:ea typeface="宋体"/>
                <a:cs typeface="宋体"/>
              </a:rPr>
              <a:t>n diverse re</a:t>
            </a:r>
            <a:r>
              <a:rPr lang="ro-RO" altLang="zh-CN" sz="1600" smtClean="0">
                <a:latin typeface="Arial" charset="0"/>
                <a:ea typeface="宋体"/>
                <a:cs typeface="宋体"/>
              </a:rPr>
              <a:t>ţ</a:t>
            </a:r>
            <a:r>
              <a:rPr lang="en-US" altLang="zh-CN" sz="1600" smtClean="0">
                <a:latin typeface="Arial" charset="0"/>
                <a:ea typeface="宋体"/>
                <a:cs typeface="宋体"/>
              </a:rPr>
              <a:t>ele </a:t>
            </a:r>
            <a:r>
              <a:rPr lang="ro-RO" altLang="zh-CN" sz="1600" smtClean="0">
                <a:latin typeface="Arial" charset="0"/>
                <a:ea typeface="宋体"/>
                <a:cs typeface="宋体"/>
              </a:rPr>
              <a:t>ş</a:t>
            </a:r>
            <a:r>
              <a:rPr lang="en-US" altLang="zh-CN" sz="1600" smtClean="0">
                <a:latin typeface="Arial" charset="0"/>
                <a:ea typeface="宋体"/>
                <a:cs typeface="宋体"/>
              </a:rPr>
              <a:t>i gestionarea influen</a:t>
            </a:r>
            <a:r>
              <a:rPr lang="ro-RO" altLang="zh-CN" sz="1600" smtClean="0">
                <a:latin typeface="Arial" charset="0"/>
                <a:ea typeface="宋体"/>
                <a:cs typeface="宋体"/>
              </a:rPr>
              <a:t>ţ</a:t>
            </a:r>
            <a:r>
              <a:rPr lang="en-US" altLang="zh-CN" sz="1600" smtClean="0">
                <a:latin typeface="Arial" charset="0"/>
                <a:ea typeface="宋体"/>
                <a:cs typeface="宋体"/>
              </a:rPr>
              <a:t>elor; agilitate/</a:t>
            </a:r>
            <a:r>
              <a:rPr lang="ro-RO" altLang="zh-CN" sz="1600" smtClean="0">
                <a:latin typeface="Arial" charset="0"/>
                <a:ea typeface="宋体"/>
                <a:cs typeface="宋体"/>
              </a:rPr>
              <a:t>î</a:t>
            </a:r>
            <a:r>
              <a:rPr lang="en-US" altLang="zh-CN" sz="1600" smtClean="0">
                <a:latin typeface="Arial" charset="0"/>
                <a:ea typeface="宋体"/>
                <a:cs typeface="宋体"/>
              </a:rPr>
              <a:t>ndem</a:t>
            </a:r>
            <a:r>
              <a:rPr lang="ro-RO" altLang="zh-CN" sz="1600" smtClean="0">
                <a:latin typeface="Arial" charset="0"/>
                <a:ea typeface="宋体"/>
                <a:cs typeface="宋体"/>
              </a:rPr>
              <a:t>î</a:t>
            </a:r>
            <a:r>
              <a:rPr lang="en-US" altLang="zh-CN" sz="1600" smtClean="0">
                <a:latin typeface="Arial" charset="0"/>
                <a:ea typeface="宋体"/>
                <a:cs typeface="宋体"/>
              </a:rPr>
              <a:t>nare </a:t>
            </a:r>
            <a:r>
              <a:rPr lang="ro-RO" altLang="zh-CN" sz="1600" smtClean="0">
                <a:latin typeface="Arial" charset="0"/>
                <a:ea typeface="宋体"/>
                <a:cs typeface="宋体"/>
              </a:rPr>
              <a:t>ş</a:t>
            </a:r>
            <a:r>
              <a:rPr lang="en-US" altLang="zh-CN" sz="1600" smtClean="0">
                <a:latin typeface="Arial" charset="0"/>
                <a:ea typeface="宋体"/>
                <a:cs typeface="宋体"/>
              </a:rPr>
              <a:t>i adaptabilitate; ini</a:t>
            </a:r>
            <a:r>
              <a:rPr lang="ro-RO" altLang="zh-CN" sz="1600" smtClean="0">
                <a:latin typeface="Arial" charset="0"/>
                <a:ea typeface="宋体"/>
                <a:cs typeface="宋体"/>
              </a:rPr>
              <a:t>ţ</a:t>
            </a:r>
            <a:r>
              <a:rPr lang="en-US" altLang="zh-CN" sz="1600" smtClean="0">
                <a:latin typeface="Arial" charset="0"/>
                <a:ea typeface="宋体"/>
                <a:cs typeface="宋体"/>
              </a:rPr>
              <a:t>iativ</a:t>
            </a:r>
            <a:r>
              <a:rPr lang="ro-RO" altLang="zh-CN" sz="1600" smtClean="0">
                <a:latin typeface="Arial" charset="0"/>
                <a:ea typeface="宋体"/>
                <a:cs typeface="宋体"/>
              </a:rPr>
              <a:t>ă</a:t>
            </a:r>
            <a:r>
              <a:rPr lang="en-US" altLang="zh-CN" sz="1600" smtClean="0">
                <a:latin typeface="Arial" charset="0"/>
                <a:ea typeface="宋体"/>
                <a:cs typeface="宋体"/>
              </a:rPr>
              <a:t> </a:t>
            </a:r>
            <a:r>
              <a:rPr lang="ro-RO" altLang="zh-CN" sz="1600" smtClean="0">
                <a:latin typeface="Arial" charset="0"/>
                <a:ea typeface="宋体"/>
                <a:cs typeface="宋体"/>
              </a:rPr>
              <a:t>ş</a:t>
            </a:r>
            <a:r>
              <a:rPr lang="en-US" altLang="zh-CN" sz="1600" smtClean="0">
                <a:latin typeface="Arial" charset="0"/>
                <a:ea typeface="宋体"/>
                <a:cs typeface="宋体"/>
              </a:rPr>
              <a:t>i antreprenoriat; comunicare oral</a:t>
            </a:r>
            <a:r>
              <a:rPr lang="ro-RO" altLang="zh-CN" sz="1600" smtClean="0">
                <a:latin typeface="Arial" charset="0"/>
                <a:ea typeface="宋体"/>
                <a:cs typeface="宋体"/>
              </a:rPr>
              <a:t>ă</a:t>
            </a:r>
            <a:r>
              <a:rPr lang="en-US" altLang="zh-CN" sz="1600" smtClean="0">
                <a:latin typeface="Arial" charset="0"/>
                <a:ea typeface="宋体"/>
                <a:cs typeface="宋体"/>
              </a:rPr>
              <a:t> </a:t>
            </a:r>
            <a:r>
              <a:rPr lang="ro-RO" altLang="zh-CN" sz="1600" smtClean="0">
                <a:latin typeface="Arial" charset="0"/>
                <a:ea typeface="宋体"/>
                <a:cs typeface="宋体"/>
              </a:rPr>
              <a:t>ş</a:t>
            </a:r>
            <a:r>
              <a:rPr lang="en-US" altLang="zh-CN" sz="1600" smtClean="0">
                <a:latin typeface="Arial" charset="0"/>
                <a:ea typeface="宋体"/>
                <a:cs typeface="宋体"/>
              </a:rPr>
              <a:t>i scris</a:t>
            </a:r>
            <a:r>
              <a:rPr lang="ro-RO" altLang="zh-CN" sz="1600" smtClean="0">
                <a:latin typeface="Arial" charset="0"/>
                <a:ea typeface="宋体"/>
                <a:cs typeface="宋体"/>
              </a:rPr>
              <a:t>ă</a:t>
            </a:r>
            <a:r>
              <a:rPr lang="en-US" altLang="zh-CN" sz="1600" smtClean="0">
                <a:latin typeface="Arial" charset="0"/>
                <a:ea typeface="宋体"/>
                <a:cs typeface="宋体"/>
              </a:rPr>
              <a:t> eficient</a:t>
            </a:r>
            <a:r>
              <a:rPr lang="ro-RO" altLang="zh-CN" sz="1600" smtClean="0">
                <a:latin typeface="Arial" charset="0"/>
                <a:ea typeface="宋体"/>
                <a:cs typeface="宋体"/>
              </a:rPr>
              <a:t>ă</a:t>
            </a:r>
            <a:r>
              <a:rPr lang="en-US" altLang="zh-CN" sz="1600" smtClean="0">
                <a:latin typeface="Arial" charset="0"/>
                <a:ea typeface="宋体"/>
                <a:cs typeface="宋体"/>
              </a:rPr>
              <a:t>; evaluarea </a:t>
            </a:r>
            <a:r>
              <a:rPr lang="ro-RO" altLang="zh-CN" sz="1600" smtClean="0">
                <a:latin typeface="Arial" charset="0"/>
                <a:ea typeface="宋体"/>
                <a:cs typeface="宋体"/>
              </a:rPr>
              <a:t>ş</a:t>
            </a:r>
            <a:r>
              <a:rPr lang="en-US" altLang="zh-CN" sz="1600" smtClean="0">
                <a:latin typeface="Arial" charset="0"/>
                <a:ea typeface="宋体"/>
                <a:cs typeface="宋体"/>
              </a:rPr>
              <a:t>i analiza informa</a:t>
            </a:r>
            <a:r>
              <a:rPr lang="ro-RO" altLang="zh-CN" sz="1600" smtClean="0">
                <a:latin typeface="Arial" charset="0"/>
                <a:ea typeface="宋体"/>
                <a:cs typeface="宋体"/>
              </a:rPr>
              <a:t>ţ</a:t>
            </a:r>
            <a:r>
              <a:rPr lang="en-US" altLang="zh-CN" sz="1600" smtClean="0">
                <a:latin typeface="Arial" charset="0"/>
                <a:ea typeface="宋体"/>
                <a:cs typeface="宋体"/>
              </a:rPr>
              <a:t>iei; curiozitate </a:t>
            </a:r>
            <a:r>
              <a:rPr lang="ro-RO" altLang="zh-CN" sz="1600" smtClean="0">
                <a:latin typeface="Arial" charset="0"/>
                <a:ea typeface="宋体"/>
                <a:cs typeface="宋体"/>
              </a:rPr>
              <a:t>ş</a:t>
            </a:r>
            <a:r>
              <a:rPr lang="en-US" altLang="zh-CN" sz="1600" smtClean="0">
                <a:latin typeface="Arial" charset="0"/>
                <a:ea typeface="宋体"/>
                <a:cs typeface="宋体"/>
              </a:rPr>
              <a:t>i imagina</a:t>
            </a:r>
            <a:r>
              <a:rPr lang="ro-RO" altLang="zh-CN" sz="1600" smtClean="0">
                <a:latin typeface="Arial" charset="0"/>
                <a:ea typeface="宋体"/>
                <a:cs typeface="宋体"/>
              </a:rPr>
              <a:t>ţ</a:t>
            </a:r>
            <a:r>
              <a:rPr lang="en-US" altLang="zh-CN" sz="1600" smtClean="0">
                <a:latin typeface="Arial" charset="0"/>
                <a:ea typeface="宋体"/>
                <a:cs typeface="宋体"/>
              </a:rPr>
              <a:t>ie. </a:t>
            </a:r>
            <a:endParaRPr lang="ru-RU" sz="1600" smtClean="0">
              <a:latin typeface="Arial" charset="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2"/>
          <p:cNvSpPr txBox="1">
            <a:spLocks noGrp="1"/>
          </p:cNvSpPr>
          <p:nvPr>
            <p:ph type="title" idx="4294967295"/>
          </p:nvPr>
        </p:nvSpPr>
        <p:spPr/>
        <p:txBody>
          <a:bodyPr/>
          <a:lstStyle/>
          <a:p>
            <a:r>
              <a:rPr lang="ro-RO" smtClean="0">
                <a:latin typeface="Arial" charset="0"/>
                <a:cs typeface="Arial" charset="0"/>
              </a:rPr>
              <a:t>ALTE ARGUMENTE</a:t>
            </a:r>
            <a:endParaRPr lang="ru-RU" smtClean="0">
              <a:latin typeface="Arial" charset="0"/>
              <a:cs typeface="Arial" charset="0"/>
            </a:endParaRPr>
          </a:p>
        </p:txBody>
      </p:sp>
      <p:sp>
        <p:nvSpPr>
          <p:cNvPr id="21506" name="Text Box 3"/>
          <p:cNvSpPr txBox="1">
            <a:spLocks noGrp="1"/>
          </p:cNvSpPr>
          <p:nvPr>
            <p:ph type="body" idx="4294967295"/>
          </p:nvPr>
        </p:nvSpPr>
        <p:spPr/>
        <p:txBody>
          <a:bodyPr/>
          <a:lstStyle/>
          <a:p>
            <a:pPr>
              <a:lnSpc>
                <a:spcPct val="90000"/>
              </a:lnSpc>
            </a:pPr>
            <a:r>
              <a:rPr lang="en-US" altLang="zh-CN" sz="1800" smtClean="0">
                <a:latin typeface="Arial" charset="0"/>
                <a:ea typeface="宋体"/>
                <a:cs typeface="宋体"/>
              </a:rPr>
              <a:t>A putea s</a:t>
            </a:r>
            <a:r>
              <a:rPr lang="ro-RO" altLang="zh-CN" sz="1800" smtClean="0">
                <a:latin typeface="Arial" charset="0"/>
                <a:ea typeface="宋体"/>
                <a:cs typeface="宋体"/>
              </a:rPr>
              <a:t>ă</a:t>
            </a:r>
            <a:r>
              <a:rPr lang="en-US" altLang="zh-CN" sz="1800" smtClean="0">
                <a:latin typeface="Arial" charset="0"/>
                <a:ea typeface="宋体"/>
                <a:cs typeface="宋体"/>
              </a:rPr>
              <a:t> te exprimi cu acurate</a:t>
            </a:r>
            <a:r>
              <a:rPr lang="ro-RO" altLang="zh-CN" sz="1800" smtClean="0">
                <a:latin typeface="Arial" charset="0"/>
                <a:ea typeface="宋体"/>
                <a:cs typeface="宋体"/>
              </a:rPr>
              <a:t>ţ</a:t>
            </a:r>
            <a:r>
              <a:rPr lang="en-US" altLang="zh-CN" sz="1800" smtClean="0">
                <a:latin typeface="Arial" charset="0"/>
                <a:ea typeface="宋体"/>
                <a:cs typeface="宋体"/>
              </a:rPr>
              <a:t>e, prezent</a:t>
            </a:r>
            <a:r>
              <a:rPr lang="ro-RO" altLang="zh-CN" sz="1800" smtClean="0">
                <a:latin typeface="Arial" charset="0"/>
                <a:ea typeface="宋体"/>
                <a:cs typeface="宋体"/>
              </a:rPr>
              <a:t>î</a:t>
            </a:r>
            <a:r>
              <a:rPr lang="en-US" altLang="zh-CN" sz="1800" smtClean="0">
                <a:latin typeface="Arial" charset="0"/>
                <a:ea typeface="宋体"/>
                <a:cs typeface="宋体"/>
              </a:rPr>
              <a:t>ndu-</a:t>
            </a:r>
            <a:r>
              <a:rPr lang="ro-RO" altLang="zh-CN" sz="1800" smtClean="0">
                <a:latin typeface="Arial" charset="0"/>
                <a:ea typeface="宋体"/>
                <a:cs typeface="宋体"/>
              </a:rPr>
              <a:t>ţ</a:t>
            </a:r>
            <a:r>
              <a:rPr lang="en-US" altLang="zh-CN" sz="1800" smtClean="0">
                <a:latin typeface="Arial" charset="0"/>
                <a:ea typeface="宋体"/>
                <a:cs typeface="宋体"/>
              </a:rPr>
              <a:t>i ideile, argument</a:t>
            </a:r>
            <a:r>
              <a:rPr lang="ro-RO" altLang="zh-CN" sz="1800" smtClean="0">
                <a:latin typeface="Arial" charset="0"/>
                <a:ea typeface="宋体"/>
                <a:cs typeface="宋体"/>
              </a:rPr>
              <a:t>î</a:t>
            </a:r>
            <a:r>
              <a:rPr lang="en-US" altLang="zh-CN" sz="1800" smtClean="0">
                <a:latin typeface="Arial" charset="0"/>
                <a:ea typeface="宋体"/>
                <a:cs typeface="宋体"/>
              </a:rPr>
              <a:t>nd </a:t>
            </a:r>
            <a:r>
              <a:rPr lang="ro-RO" altLang="zh-CN" sz="1800" smtClean="0">
                <a:latin typeface="Arial" charset="0"/>
                <a:ea typeface="宋体"/>
                <a:cs typeface="宋体"/>
              </a:rPr>
              <a:t>ş</a:t>
            </a:r>
            <a:r>
              <a:rPr lang="en-US" altLang="zh-CN" sz="1800" smtClean="0">
                <a:latin typeface="Arial" charset="0"/>
                <a:ea typeface="宋体"/>
                <a:cs typeface="宋体"/>
              </a:rPr>
              <a:t>i evalu</a:t>
            </a:r>
            <a:r>
              <a:rPr lang="ro-RO" altLang="zh-CN" sz="1800" smtClean="0">
                <a:latin typeface="Arial" charset="0"/>
                <a:ea typeface="宋体"/>
                <a:cs typeface="宋体"/>
              </a:rPr>
              <a:t>î</a:t>
            </a:r>
            <a:r>
              <a:rPr lang="en-US" altLang="zh-CN" sz="1800" smtClean="0">
                <a:latin typeface="Arial" charset="0"/>
                <a:ea typeface="宋体"/>
                <a:cs typeface="宋体"/>
              </a:rPr>
              <a:t>nd fezabilitatea lor prin multiple solu</a:t>
            </a:r>
            <a:r>
              <a:rPr lang="ro-RO" altLang="zh-CN" sz="1800" smtClean="0">
                <a:latin typeface="Arial" charset="0"/>
                <a:ea typeface="宋体"/>
                <a:cs typeface="宋体"/>
              </a:rPr>
              <a:t>ţ</a:t>
            </a:r>
            <a:r>
              <a:rPr lang="en-US" altLang="zh-CN" sz="1800" smtClean="0">
                <a:latin typeface="Arial" charset="0"/>
                <a:ea typeface="宋体"/>
                <a:cs typeface="宋体"/>
              </a:rPr>
              <a:t>ii </a:t>
            </a:r>
            <a:r>
              <a:rPr lang="ro-RO" altLang="zh-CN" sz="1800" smtClean="0">
                <a:latin typeface="Arial" charset="0"/>
                <a:ea typeface="宋体"/>
                <a:cs typeface="宋体"/>
              </a:rPr>
              <a:t>î</a:t>
            </a:r>
            <a:r>
              <a:rPr lang="en-US" altLang="zh-CN" sz="1800" smtClean="0">
                <a:latin typeface="Arial" charset="0"/>
                <a:ea typeface="宋体"/>
                <a:cs typeface="宋体"/>
              </a:rPr>
              <a:t>n cadrul interac</a:t>
            </a:r>
            <a:r>
              <a:rPr lang="ro-RO" altLang="zh-CN" sz="1800" smtClean="0">
                <a:latin typeface="Arial" charset="0"/>
                <a:ea typeface="宋体"/>
                <a:cs typeface="宋体"/>
              </a:rPr>
              <a:t>ţ</a:t>
            </a:r>
            <a:r>
              <a:rPr lang="en-US" altLang="zh-CN" sz="1800" smtClean="0">
                <a:latin typeface="Arial" charset="0"/>
                <a:ea typeface="宋体"/>
                <a:cs typeface="宋体"/>
              </a:rPr>
              <a:t>iunilor verbale din varia contexte, dar </a:t>
            </a:r>
            <a:r>
              <a:rPr lang="ro-RO" altLang="zh-CN" sz="1800" smtClean="0">
                <a:latin typeface="Arial" charset="0"/>
                <a:ea typeface="宋体"/>
                <a:cs typeface="宋体"/>
              </a:rPr>
              <a:t>ş</a:t>
            </a:r>
            <a:r>
              <a:rPr lang="en-US" altLang="zh-CN" sz="1800" smtClean="0">
                <a:latin typeface="Arial" charset="0"/>
                <a:ea typeface="宋体"/>
                <a:cs typeface="宋体"/>
              </a:rPr>
              <a:t>i ascult</a:t>
            </a:r>
            <a:r>
              <a:rPr lang="ro-RO" altLang="zh-CN" sz="1800" smtClean="0">
                <a:latin typeface="Arial" charset="0"/>
                <a:ea typeface="宋体"/>
                <a:cs typeface="宋体"/>
              </a:rPr>
              <a:t>î</a:t>
            </a:r>
            <a:r>
              <a:rPr lang="en-US" altLang="zh-CN" sz="1800" smtClean="0">
                <a:latin typeface="Arial" charset="0"/>
                <a:ea typeface="宋体"/>
                <a:cs typeface="宋体"/>
              </a:rPr>
              <a:t>nd cu empatie </a:t>
            </a:r>
            <a:r>
              <a:rPr lang="ro-RO" altLang="zh-CN" sz="1800" smtClean="0">
                <a:latin typeface="Arial" charset="0"/>
                <a:ea typeface="宋体"/>
                <a:cs typeface="宋体"/>
              </a:rPr>
              <a:t>ş</a:t>
            </a:r>
            <a:r>
              <a:rPr lang="en-US" altLang="zh-CN" sz="1800" smtClean="0">
                <a:latin typeface="Arial" charset="0"/>
                <a:ea typeface="宋体"/>
                <a:cs typeface="宋体"/>
              </a:rPr>
              <a:t>i deschidere, s</a:t>
            </a:r>
            <a:r>
              <a:rPr lang="ro-RO" altLang="zh-CN" sz="1800" smtClean="0">
                <a:latin typeface="Arial" charset="0"/>
                <a:ea typeface="宋体"/>
                <a:cs typeface="宋体"/>
              </a:rPr>
              <a:t>î</a:t>
            </a:r>
            <a:r>
              <a:rPr lang="en-US" altLang="zh-CN" sz="1800" smtClean="0">
                <a:latin typeface="Arial" charset="0"/>
                <a:ea typeface="宋体"/>
                <a:cs typeface="宋体"/>
              </a:rPr>
              <a:t>nt indicatori importan</a:t>
            </a:r>
            <a:r>
              <a:rPr lang="ro-RO" altLang="zh-CN" sz="1800" smtClean="0">
                <a:latin typeface="Arial" charset="0"/>
                <a:ea typeface="宋体"/>
                <a:cs typeface="宋体"/>
              </a:rPr>
              <a:t>ţ</a:t>
            </a:r>
            <a:r>
              <a:rPr lang="en-US" altLang="zh-CN" sz="1800" smtClean="0">
                <a:latin typeface="Arial" charset="0"/>
                <a:ea typeface="宋体"/>
                <a:cs typeface="宋体"/>
              </a:rPr>
              <a:t>i pentru un dialog  interuman s</a:t>
            </a:r>
            <a:r>
              <a:rPr lang="ro-RO" altLang="zh-CN" sz="1800" smtClean="0">
                <a:latin typeface="Arial" charset="0"/>
                <a:ea typeface="宋体"/>
                <a:cs typeface="宋体"/>
              </a:rPr>
              <a:t>ă</a:t>
            </a:r>
            <a:r>
              <a:rPr lang="en-US" altLang="zh-CN" sz="1800" smtClean="0">
                <a:latin typeface="Arial" charset="0"/>
                <a:ea typeface="宋体"/>
                <a:cs typeface="宋体"/>
              </a:rPr>
              <a:t>n</a:t>
            </a:r>
            <a:r>
              <a:rPr lang="ro-RO" altLang="zh-CN" sz="1800" smtClean="0">
                <a:latin typeface="Arial" charset="0"/>
                <a:ea typeface="宋体"/>
                <a:cs typeface="宋体"/>
              </a:rPr>
              <a:t>ă</a:t>
            </a:r>
            <a:r>
              <a:rPr lang="en-US" altLang="zh-CN" sz="1800" smtClean="0">
                <a:latin typeface="Arial" charset="0"/>
                <a:ea typeface="宋体"/>
                <a:cs typeface="宋体"/>
              </a:rPr>
              <a:t>tos </a:t>
            </a:r>
            <a:r>
              <a:rPr lang="ro-RO" altLang="zh-CN" sz="1800" smtClean="0">
                <a:latin typeface="Arial" charset="0"/>
                <a:ea typeface="宋体"/>
                <a:cs typeface="宋体"/>
              </a:rPr>
              <a:t>ş</a:t>
            </a:r>
            <a:r>
              <a:rPr lang="en-US" altLang="zh-CN" sz="1800" smtClean="0">
                <a:latin typeface="Arial" charset="0"/>
                <a:ea typeface="宋体"/>
                <a:cs typeface="宋体"/>
              </a:rPr>
              <a:t>i echilibrat, al carui roade se extrapoleaz</a:t>
            </a:r>
            <a:r>
              <a:rPr lang="ro-RO" altLang="zh-CN" sz="1800" smtClean="0">
                <a:latin typeface="Arial" charset="0"/>
                <a:ea typeface="宋体"/>
                <a:cs typeface="宋体"/>
              </a:rPr>
              <a:t>ă</a:t>
            </a:r>
            <a:r>
              <a:rPr lang="en-US" altLang="zh-CN" sz="1800" smtClean="0">
                <a:latin typeface="Arial" charset="0"/>
                <a:ea typeface="宋体"/>
                <a:cs typeface="宋体"/>
              </a:rPr>
              <a:t> </a:t>
            </a:r>
            <a:r>
              <a:rPr lang="ro-RO" altLang="zh-CN" sz="1800" smtClean="0">
                <a:latin typeface="Arial" charset="0"/>
                <a:ea typeface="宋体"/>
                <a:cs typeface="宋体"/>
              </a:rPr>
              <a:t>î</a:t>
            </a:r>
            <a:r>
              <a:rPr lang="en-US" altLang="zh-CN" sz="1800" smtClean="0">
                <a:latin typeface="Arial" charset="0"/>
                <a:ea typeface="宋体"/>
                <a:cs typeface="宋体"/>
              </a:rPr>
              <a:t>n comunit</a:t>
            </a:r>
            <a:r>
              <a:rPr lang="ro-RO" altLang="zh-CN" sz="1800" smtClean="0">
                <a:latin typeface="Arial" charset="0"/>
                <a:ea typeface="宋体"/>
                <a:cs typeface="宋体"/>
              </a:rPr>
              <a:t>ăţ</a:t>
            </a:r>
            <a:r>
              <a:rPr lang="en-US" altLang="zh-CN" sz="1800" smtClean="0">
                <a:latin typeface="Arial" charset="0"/>
                <a:ea typeface="宋体"/>
                <a:cs typeface="宋体"/>
              </a:rPr>
              <a:t>ile noastre, </a:t>
            </a:r>
            <a:r>
              <a:rPr lang="ro-RO" altLang="zh-CN" sz="1800" smtClean="0">
                <a:latin typeface="Arial" charset="0"/>
                <a:ea typeface="宋体"/>
                <a:cs typeface="宋体"/>
              </a:rPr>
              <a:t>î</a:t>
            </a:r>
            <a:r>
              <a:rPr lang="en-US" altLang="zh-CN" sz="1800" smtClean="0">
                <a:latin typeface="Arial" charset="0"/>
                <a:ea typeface="宋体"/>
                <a:cs typeface="宋体"/>
              </a:rPr>
              <a:t>ncep</a:t>
            </a:r>
            <a:r>
              <a:rPr lang="ro-RO" altLang="zh-CN" sz="1800" smtClean="0">
                <a:latin typeface="Arial" charset="0"/>
                <a:ea typeface="宋体"/>
                <a:cs typeface="宋体"/>
              </a:rPr>
              <a:t>î</a:t>
            </a:r>
            <a:r>
              <a:rPr lang="en-US" altLang="zh-CN" sz="1800" smtClean="0">
                <a:latin typeface="Arial" charset="0"/>
                <a:ea typeface="宋体"/>
                <a:cs typeface="宋体"/>
              </a:rPr>
              <a:t>nd cu familia </a:t>
            </a:r>
            <a:r>
              <a:rPr lang="ro-RO" altLang="zh-CN" sz="1800" smtClean="0">
                <a:latin typeface="Arial" charset="0"/>
                <a:ea typeface="宋体"/>
                <a:cs typeface="宋体"/>
              </a:rPr>
              <a:t>ş</a:t>
            </a:r>
            <a:r>
              <a:rPr lang="en-US" altLang="zh-CN" sz="1800" smtClean="0">
                <a:latin typeface="Arial" charset="0"/>
                <a:ea typeface="宋体"/>
                <a:cs typeface="宋体"/>
              </a:rPr>
              <a:t>i termin</a:t>
            </a:r>
            <a:r>
              <a:rPr lang="ro-RO" altLang="zh-CN" sz="1800" smtClean="0">
                <a:latin typeface="Arial" charset="0"/>
                <a:ea typeface="宋体"/>
                <a:cs typeface="宋体"/>
              </a:rPr>
              <a:t>î</a:t>
            </a:r>
            <a:r>
              <a:rPr lang="en-US" altLang="zh-CN" sz="1800" smtClean="0">
                <a:latin typeface="Arial" charset="0"/>
                <a:ea typeface="宋体"/>
                <a:cs typeface="宋体"/>
              </a:rPr>
              <a:t>nd cu cariera social</a:t>
            </a:r>
            <a:r>
              <a:rPr lang="ro-RO" altLang="zh-CN" sz="1800" smtClean="0">
                <a:latin typeface="Arial" charset="0"/>
                <a:ea typeface="宋体"/>
                <a:cs typeface="宋体"/>
              </a:rPr>
              <a:t>ă</a:t>
            </a:r>
            <a:r>
              <a:rPr lang="en-US" altLang="zh-CN" sz="1800" smtClean="0">
                <a:latin typeface="Arial" charset="0"/>
                <a:ea typeface="宋体"/>
                <a:cs typeface="宋体"/>
              </a:rPr>
              <a:t>. </a:t>
            </a:r>
            <a:endParaRPr lang="ro-RO" altLang="zh-CN" sz="1800" smtClean="0">
              <a:latin typeface="Arial" charset="0"/>
              <a:cs typeface="Arial" charset="0"/>
            </a:endParaRPr>
          </a:p>
          <a:p>
            <a:pPr>
              <a:lnSpc>
                <a:spcPct val="90000"/>
              </a:lnSpc>
            </a:pPr>
            <a:r>
              <a:rPr lang="en-US" altLang="zh-CN" sz="1800" smtClean="0">
                <a:latin typeface="Arial" charset="0"/>
                <a:ea typeface="宋体"/>
                <a:cs typeface="宋体"/>
              </a:rPr>
              <a:t>Copiii no</a:t>
            </a:r>
            <a:r>
              <a:rPr lang="ro-RO" altLang="zh-CN" sz="1800" smtClean="0">
                <a:latin typeface="Arial" charset="0"/>
                <a:ea typeface="宋体"/>
                <a:cs typeface="宋体"/>
              </a:rPr>
              <a:t>ş</a:t>
            </a:r>
            <a:r>
              <a:rPr lang="en-US" altLang="zh-CN" sz="1800" smtClean="0">
                <a:latin typeface="Arial" charset="0"/>
                <a:ea typeface="宋体"/>
                <a:cs typeface="宋体"/>
              </a:rPr>
              <a:t>tri vor avea alte provoc</a:t>
            </a:r>
            <a:r>
              <a:rPr lang="ro-RO" altLang="zh-CN" sz="1800" smtClean="0">
                <a:latin typeface="Arial" charset="0"/>
                <a:ea typeface="宋体"/>
                <a:cs typeface="宋体"/>
              </a:rPr>
              <a:t>ă</a:t>
            </a:r>
            <a:r>
              <a:rPr lang="en-US" altLang="zh-CN" sz="1800" smtClean="0">
                <a:latin typeface="Arial" charset="0"/>
                <a:ea typeface="宋体"/>
                <a:cs typeface="宋体"/>
              </a:rPr>
              <a:t>ri de comunicare </a:t>
            </a:r>
            <a:r>
              <a:rPr lang="ro-RO" altLang="zh-CN" sz="1800" smtClean="0">
                <a:latin typeface="Arial" charset="0"/>
                <a:ea typeface="宋体"/>
                <a:cs typeface="宋体"/>
              </a:rPr>
              <a:t>şi lectură </a:t>
            </a:r>
            <a:r>
              <a:rPr lang="en-US" altLang="zh-CN" sz="1800" smtClean="0">
                <a:latin typeface="Arial" charset="0"/>
                <a:ea typeface="宋体"/>
                <a:cs typeface="宋体"/>
              </a:rPr>
              <a:t>dec</a:t>
            </a:r>
            <a:r>
              <a:rPr lang="ro-RO" altLang="zh-CN" sz="1800" smtClean="0">
                <a:latin typeface="Arial" charset="0"/>
                <a:ea typeface="宋体"/>
                <a:cs typeface="宋体"/>
              </a:rPr>
              <a:t>î</a:t>
            </a:r>
            <a:r>
              <a:rPr lang="en-US" altLang="zh-CN" sz="1800" smtClean="0">
                <a:latin typeface="Arial" charset="0"/>
                <a:ea typeface="宋体"/>
                <a:cs typeface="宋体"/>
              </a:rPr>
              <a:t>t le avem noi, dar con</a:t>
            </a:r>
            <a:r>
              <a:rPr lang="ro-RO" altLang="zh-CN" sz="1800" smtClean="0">
                <a:latin typeface="Arial" charset="0"/>
                <a:ea typeface="宋体"/>
                <a:cs typeface="宋体"/>
              </a:rPr>
              <a:t>ş</a:t>
            </a:r>
            <a:r>
              <a:rPr lang="en-US" altLang="zh-CN" sz="1800" smtClean="0">
                <a:latin typeface="Arial" charset="0"/>
                <a:ea typeface="宋体"/>
                <a:cs typeface="宋体"/>
              </a:rPr>
              <a:t>tientizarea de c</a:t>
            </a:r>
            <a:r>
              <a:rPr lang="ro-RO" altLang="zh-CN" sz="1800" smtClean="0">
                <a:latin typeface="Arial" charset="0"/>
                <a:ea typeface="宋体"/>
                <a:cs typeface="宋体"/>
              </a:rPr>
              <a:t>ă</a:t>
            </a:r>
            <a:r>
              <a:rPr lang="en-US" altLang="zh-CN" sz="1800" smtClean="0">
                <a:latin typeface="Arial" charset="0"/>
                <a:ea typeface="宋体"/>
                <a:cs typeface="宋体"/>
              </a:rPr>
              <a:t>tre noi a schimb</a:t>
            </a:r>
            <a:r>
              <a:rPr lang="ro-RO" altLang="zh-CN" sz="1800" smtClean="0">
                <a:latin typeface="Arial" charset="0"/>
                <a:ea typeface="宋体"/>
                <a:cs typeface="宋体"/>
              </a:rPr>
              <a:t>ă</a:t>
            </a:r>
            <a:r>
              <a:rPr lang="en-US" altLang="zh-CN" sz="1800" smtClean="0">
                <a:latin typeface="Arial" charset="0"/>
                <a:ea typeface="宋体"/>
                <a:cs typeface="宋体"/>
              </a:rPr>
              <a:t>rilor permanente si a utilitatii valorilor perene de respect, acceptare, toleran</a:t>
            </a:r>
            <a:r>
              <a:rPr lang="ro-RO" altLang="zh-CN" sz="1800" smtClean="0">
                <a:latin typeface="Arial" charset="0"/>
                <a:ea typeface="宋体"/>
                <a:cs typeface="宋体"/>
              </a:rPr>
              <a:t>ţă</a:t>
            </a:r>
            <a:r>
              <a:rPr lang="en-US" altLang="zh-CN" sz="1800" smtClean="0">
                <a:latin typeface="Arial" charset="0"/>
                <a:ea typeface="宋体"/>
                <a:cs typeface="宋体"/>
              </a:rPr>
              <a:t> </a:t>
            </a:r>
            <a:r>
              <a:rPr lang="ro-RO" altLang="zh-CN" sz="1800" smtClean="0">
                <a:latin typeface="Arial" charset="0"/>
                <a:ea typeface="宋体"/>
                <a:cs typeface="宋体"/>
              </a:rPr>
              <a:t>ş</a:t>
            </a:r>
            <a:r>
              <a:rPr lang="en-US" altLang="zh-CN" sz="1800" smtClean="0">
                <a:latin typeface="Arial" charset="0"/>
                <a:ea typeface="宋体"/>
                <a:cs typeface="宋体"/>
              </a:rPr>
              <a:t>i </a:t>
            </a:r>
            <a:r>
              <a:rPr lang="ro-RO" altLang="zh-CN" sz="1800" smtClean="0">
                <a:latin typeface="Arial" charset="0"/>
                <a:ea typeface="宋体"/>
                <a:cs typeface="宋体"/>
              </a:rPr>
              <a:t>î</a:t>
            </a:r>
            <a:r>
              <a:rPr lang="en-US" altLang="zh-CN" sz="1800" smtClean="0">
                <a:latin typeface="Arial" charset="0"/>
                <a:ea typeface="宋体"/>
                <a:cs typeface="宋体"/>
              </a:rPr>
              <a:t>nv</a:t>
            </a:r>
            <a:r>
              <a:rPr lang="ro-RO" altLang="zh-CN" sz="1800" smtClean="0">
                <a:latin typeface="Arial" charset="0"/>
                <a:ea typeface="宋体"/>
                <a:cs typeface="宋体"/>
              </a:rPr>
              <a:t>ăţ</a:t>
            </a:r>
            <a:r>
              <a:rPr lang="en-US" altLang="zh-CN" sz="1800" smtClean="0">
                <a:latin typeface="Arial" charset="0"/>
                <a:ea typeface="宋体"/>
                <a:cs typeface="宋体"/>
              </a:rPr>
              <a:t>are continu</a:t>
            </a:r>
            <a:r>
              <a:rPr lang="ro-RO" altLang="zh-CN" sz="1800" smtClean="0">
                <a:latin typeface="Arial" charset="0"/>
                <a:ea typeface="宋体"/>
                <a:cs typeface="宋体"/>
              </a:rPr>
              <a:t>ă</a:t>
            </a:r>
            <a:r>
              <a:rPr lang="en-US" altLang="zh-CN" sz="1800" smtClean="0">
                <a:latin typeface="Arial" charset="0"/>
                <a:ea typeface="宋体"/>
                <a:cs typeface="宋体"/>
              </a:rPr>
              <a:t> ne vor ajuta s</a:t>
            </a:r>
            <a:r>
              <a:rPr lang="ro-RO" altLang="zh-CN" sz="1800" smtClean="0">
                <a:latin typeface="Arial" charset="0"/>
                <a:ea typeface="宋体"/>
                <a:cs typeface="宋体"/>
              </a:rPr>
              <a:t>ă</a:t>
            </a:r>
            <a:r>
              <a:rPr lang="en-US" altLang="zh-CN" sz="1800" smtClean="0">
                <a:latin typeface="Arial" charset="0"/>
                <a:ea typeface="宋体"/>
                <a:cs typeface="宋体"/>
              </a:rPr>
              <a:t> </a:t>
            </a:r>
            <a:r>
              <a:rPr lang="ro-RO" altLang="zh-CN" sz="1800" smtClean="0">
                <a:latin typeface="Arial" charset="0"/>
                <a:ea typeface="宋体"/>
                <a:cs typeface="宋体"/>
              </a:rPr>
              <a:t>î</a:t>
            </a:r>
            <a:r>
              <a:rPr lang="en-US" altLang="zh-CN" sz="1800" smtClean="0">
                <a:latin typeface="Arial" charset="0"/>
                <a:ea typeface="宋体"/>
                <a:cs typeface="宋体"/>
              </a:rPr>
              <a:t>i preg</a:t>
            </a:r>
            <a:r>
              <a:rPr lang="ro-RO" altLang="zh-CN" sz="1800" smtClean="0">
                <a:latin typeface="Arial" charset="0"/>
                <a:ea typeface="宋体"/>
                <a:cs typeface="宋体"/>
              </a:rPr>
              <a:t>ă</a:t>
            </a:r>
            <a:r>
              <a:rPr lang="en-US" altLang="zh-CN" sz="1800" smtClean="0">
                <a:latin typeface="Arial" charset="0"/>
                <a:ea typeface="宋体"/>
                <a:cs typeface="宋体"/>
              </a:rPr>
              <a:t>tim pentru a putea face fa</a:t>
            </a:r>
            <a:r>
              <a:rPr lang="ro-RO" altLang="zh-CN" sz="1800" smtClean="0">
                <a:latin typeface="Arial" charset="0"/>
                <a:ea typeface="宋体"/>
                <a:cs typeface="宋体"/>
              </a:rPr>
              <a:t>ţă</a:t>
            </a:r>
            <a:r>
              <a:rPr lang="en-US" altLang="zh-CN" sz="1800" smtClean="0">
                <a:latin typeface="Arial" charset="0"/>
                <a:ea typeface="宋体"/>
                <a:cs typeface="宋体"/>
              </a:rPr>
              <a:t> acestora </a:t>
            </a:r>
            <a:r>
              <a:rPr lang="ro-RO" altLang="zh-CN" sz="1800" smtClean="0">
                <a:latin typeface="Arial" charset="0"/>
                <a:ea typeface="宋体"/>
                <a:cs typeface="宋体"/>
              </a:rPr>
              <a:t>ş</a:t>
            </a:r>
            <a:r>
              <a:rPr lang="en-US" altLang="zh-CN" sz="1800" smtClean="0">
                <a:latin typeface="Arial" charset="0"/>
                <a:ea typeface="宋体"/>
                <a:cs typeface="宋体"/>
              </a:rPr>
              <a:t>i a se putea lansa </a:t>
            </a:r>
            <a:r>
              <a:rPr lang="ro-RO" altLang="zh-CN" sz="1800" smtClean="0">
                <a:latin typeface="Arial" charset="0"/>
                <a:ea typeface="宋体"/>
                <a:cs typeface="宋体"/>
              </a:rPr>
              <a:t>î</a:t>
            </a:r>
            <a:r>
              <a:rPr lang="en-US" altLang="zh-CN" sz="1800" smtClean="0">
                <a:latin typeface="Arial" charset="0"/>
                <a:ea typeface="宋体"/>
                <a:cs typeface="宋体"/>
              </a:rPr>
              <a:t>n marea lupt</a:t>
            </a:r>
            <a:r>
              <a:rPr lang="ro-RO" altLang="zh-CN" sz="1800" smtClean="0">
                <a:latin typeface="Arial" charset="0"/>
                <a:ea typeface="宋体"/>
                <a:cs typeface="宋体"/>
              </a:rPr>
              <a:t>ă</a:t>
            </a:r>
            <a:r>
              <a:rPr lang="en-US" altLang="zh-CN" sz="1800" smtClean="0">
                <a:latin typeface="Arial" charset="0"/>
                <a:ea typeface="宋体"/>
                <a:cs typeface="宋体"/>
              </a:rPr>
              <a:t> a vie</a:t>
            </a:r>
            <a:r>
              <a:rPr lang="ro-RO" altLang="zh-CN" sz="1800" smtClean="0">
                <a:latin typeface="Arial" charset="0"/>
                <a:ea typeface="宋体"/>
                <a:cs typeface="宋体"/>
              </a:rPr>
              <a:t>ţ</a:t>
            </a:r>
            <a:r>
              <a:rPr lang="en-US" altLang="zh-CN" sz="1800" smtClean="0">
                <a:latin typeface="Arial" charset="0"/>
                <a:ea typeface="宋体"/>
                <a:cs typeface="宋体"/>
              </a:rPr>
              <a:t>ii </a:t>
            </a:r>
            <a:r>
              <a:rPr lang="ro-RO" altLang="zh-CN" sz="1800" smtClean="0">
                <a:latin typeface="Arial" charset="0"/>
                <a:ea typeface="宋体"/>
                <a:cs typeface="宋体"/>
              </a:rPr>
              <a:t>ş</a:t>
            </a:r>
            <a:r>
              <a:rPr lang="en-US" altLang="zh-CN" sz="1800" smtClean="0">
                <a:latin typeface="Arial" charset="0"/>
                <a:ea typeface="宋体"/>
                <a:cs typeface="宋体"/>
              </a:rPr>
              <a:t>i a se mentine onorabil pe fundamentul trainic mo</a:t>
            </a:r>
            <a:r>
              <a:rPr lang="ro-RO" altLang="zh-CN" sz="1800" smtClean="0">
                <a:latin typeface="Arial" charset="0"/>
                <a:ea typeface="宋体"/>
                <a:cs typeface="宋体"/>
              </a:rPr>
              <a:t>ş</a:t>
            </a:r>
            <a:r>
              <a:rPr lang="en-US" altLang="zh-CN" sz="1800" smtClean="0">
                <a:latin typeface="Arial" charset="0"/>
                <a:ea typeface="宋体"/>
                <a:cs typeface="宋体"/>
              </a:rPr>
              <a:t>tenit </a:t>
            </a:r>
            <a:r>
              <a:rPr lang="ro-RO" altLang="zh-CN" sz="1800" smtClean="0">
                <a:latin typeface="Arial" charset="0"/>
                <a:ea typeface="宋体"/>
                <a:cs typeface="宋体"/>
              </a:rPr>
              <a:t>ş</a:t>
            </a:r>
            <a:r>
              <a:rPr lang="en-US" altLang="zh-CN" sz="1800" smtClean="0">
                <a:latin typeface="Arial" charset="0"/>
                <a:ea typeface="宋体"/>
                <a:cs typeface="宋体"/>
              </a:rPr>
              <a:t>i valorificat – Limba Rom</a:t>
            </a:r>
            <a:r>
              <a:rPr lang="ro-RO" altLang="zh-CN" sz="1800" smtClean="0">
                <a:latin typeface="Arial" charset="0"/>
                <a:ea typeface="宋体"/>
                <a:cs typeface="宋体"/>
              </a:rPr>
              <a:t>â</a:t>
            </a:r>
            <a:r>
              <a:rPr lang="en-US" altLang="zh-CN" sz="1800" smtClean="0">
                <a:latin typeface="Arial" charset="0"/>
                <a:ea typeface="宋体"/>
                <a:cs typeface="宋体"/>
              </a:rPr>
              <a:t>n</a:t>
            </a:r>
            <a:r>
              <a:rPr lang="ro-RO" altLang="zh-CN" sz="1800" smtClean="0">
                <a:latin typeface="Arial" charset="0"/>
                <a:ea typeface="宋体"/>
                <a:cs typeface="宋体"/>
              </a:rPr>
              <a:t>ă</a:t>
            </a:r>
            <a:r>
              <a:rPr lang="en-US" altLang="zh-CN" sz="1800" smtClean="0">
                <a:latin typeface="Arial" charset="0"/>
                <a:ea typeface="宋体"/>
                <a:cs typeface="宋体"/>
              </a:rPr>
              <a:t>.</a:t>
            </a:r>
            <a:endParaRPr lang="ru-RU" sz="1800" smtClean="0">
              <a:latin typeface="Arial" charset="0"/>
              <a:cs typeface="Arial" charset="0"/>
            </a:endParaRPr>
          </a:p>
          <a:p>
            <a:pPr>
              <a:lnSpc>
                <a:spcPct val="90000"/>
              </a:lnSpc>
            </a:pPr>
            <a:endParaRPr lang="ru-RU" sz="1800" smtClean="0">
              <a:latin typeface="Arial" charset="0"/>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2"/>
          <p:cNvSpPr txBox="1">
            <a:spLocks noGrp="1"/>
          </p:cNvSpPr>
          <p:nvPr>
            <p:ph type="title" idx="4294967295"/>
          </p:nvPr>
        </p:nvSpPr>
        <p:spPr/>
        <p:txBody>
          <a:bodyPr/>
          <a:lstStyle/>
          <a:p>
            <a:r>
              <a:rPr lang="ro-RO" smtClean="0">
                <a:latin typeface="Arial" charset="0"/>
                <a:cs typeface="Arial" charset="0"/>
              </a:rPr>
              <a:t>ALTE ARGUMENTE</a:t>
            </a:r>
            <a:endParaRPr lang="ru-RU" smtClean="0">
              <a:latin typeface="Arial" charset="0"/>
              <a:cs typeface="Arial" charset="0"/>
            </a:endParaRPr>
          </a:p>
        </p:txBody>
      </p:sp>
      <p:sp>
        <p:nvSpPr>
          <p:cNvPr id="22530" name="Text Box 3"/>
          <p:cNvSpPr txBox="1">
            <a:spLocks noGrp="1"/>
          </p:cNvSpPr>
          <p:nvPr>
            <p:ph type="body" idx="4294967295"/>
          </p:nvPr>
        </p:nvSpPr>
        <p:spPr/>
        <p:txBody>
          <a:bodyPr/>
          <a:lstStyle/>
          <a:p>
            <a:r>
              <a:rPr lang="en-US" altLang="zh-CN" sz="1800" smtClean="0">
                <a:latin typeface="Arial" charset="0"/>
                <a:ea typeface="宋体"/>
                <a:cs typeface="宋体"/>
              </a:rPr>
              <a:t>Alfabetizarea elevilor </a:t>
            </a:r>
            <a:r>
              <a:rPr lang="ro-RO" altLang="zh-CN" sz="1800" smtClean="0">
                <a:latin typeface="Arial" charset="0"/>
                <a:ea typeface="宋体"/>
                <a:cs typeface="宋体"/>
              </a:rPr>
              <a:t>î</a:t>
            </a:r>
            <a:r>
              <a:rPr lang="en-US" altLang="zh-CN" sz="1800" smtClean="0">
                <a:latin typeface="Arial" charset="0"/>
                <a:ea typeface="宋体"/>
                <a:cs typeface="宋体"/>
              </a:rPr>
              <a:t>n </a:t>
            </a:r>
            <a:r>
              <a:rPr lang="ro-RO" altLang="zh-CN" sz="1800" smtClean="0">
                <a:latin typeface="Arial" charset="0"/>
                <a:ea typeface="宋体"/>
                <a:cs typeface="宋体"/>
              </a:rPr>
              <a:t>ş</a:t>
            </a:r>
            <a:r>
              <a:rPr lang="en-US" altLang="zh-CN" sz="1800" smtClean="0">
                <a:latin typeface="Arial" charset="0"/>
                <a:ea typeface="宋体"/>
                <a:cs typeface="宋体"/>
              </a:rPr>
              <a:t>coal</a:t>
            </a:r>
            <a:r>
              <a:rPr lang="ro-RO" altLang="zh-CN" sz="1800" smtClean="0">
                <a:latin typeface="Arial" charset="0"/>
                <a:ea typeface="宋体"/>
                <a:cs typeface="宋体"/>
              </a:rPr>
              <a:t>ă</a:t>
            </a:r>
            <a:r>
              <a:rPr lang="en-US" altLang="zh-CN" sz="1800" smtClean="0">
                <a:latin typeface="Arial" charset="0"/>
                <a:ea typeface="宋体"/>
                <a:cs typeface="宋体"/>
              </a:rPr>
              <a:t> cu limbajul academic al </a:t>
            </a:r>
            <a:r>
              <a:rPr lang="ro-RO" altLang="zh-CN" sz="1800" smtClean="0">
                <a:latin typeface="Arial" charset="0"/>
                <a:ea typeface="宋体"/>
                <a:cs typeface="宋体"/>
              </a:rPr>
              <a:t>ş</a:t>
            </a:r>
            <a:r>
              <a:rPr lang="en-US" altLang="zh-CN" sz="1800" smtClean="0">
                <a:latin typeface="Arial" charset="0"/>
                <a:ea typeface="宋体"/>
                <a:cs typeface="宋体"/>
              </a:rPr>
              <a:t>tiintelor studiate se produce pe acelea</a:t>
            </a:r>
            <a:r>
              <a:rPr lang="ro-RO" altLang="zh-CN" sz="1800" smtClean="0">
                <a:latin typeface="Arial" charset="0"/>
                <a:ea typeface="宋体"/>
                <a:cs typeface="宋体"/>
              </a:rPr>
              <a:t>ş</a:t>
            </a:r>
            <a:r>
              <a:rPr lang="en-US" altLang="zh-CN" sz="1800" smtClean="0">
                <a:latin typeface="Arial" charset="0"/>
                <a:ea typeface="宋体"/>
                <a:cs typeface="宋体"/>
              </a:rPr>
              <a:t>i patru filiere ale deprinderilor integratoare:  </a:t>
            </a:r>
            <a:r>
              <a:rPr lang="en-US" altLang="zh-CN" sz="1800" b="1" smtClean="0">
                <a:latin typeface="Arial" charset="0"/>
                <a:ea typeface="宋体"/>
                <a:cs typeface="宋体"/>
              </a:rPr>
              <a:t>lectura</a:t>
            </a:r>
            <a:r>
              <a:rPr lang="en-US" altLang="zh-CN" sz="1800" smtClean="0">
                <a:latin typeface="Arial" charset="0"/>
                <a:ea typeface="宋体"/>
                <a:cs typeface="宋体"/>
              </a:rPr>
              <a:t>: fiecare elev trebuie sa inteleaga 90-95 la suta din cuvintele textel</a:t>
            </a:r>
            <a:r>
              <a:rPr lang="ro-RO" altLang="zh-CN" sz="1800" smtClean="0">
                <a:latin typeface="Arial" charset="0"/>
                <a:ea typeface="宋体"/>
                <a:cs typeface="宋体"/>
              </a:rPr>
              <a:t>o</a:t>
            </a:r>
            <a:r>
              <a:rPr lang="en-US" altLang="zh-CN" sz="1800" smtClean="0">
                <a:latin typeface="Arial" charset="0"/>
                <a:ea typeface="宋体"/>
                <a:cs typeface="宋体"/>
              </a:rPr>
              <a:t>r citite la </a:t>
            </a:r>
            <a:r>
              <a:rPr lang="ro-RO" altLang="zh-CN" sz="1800" smtClean="0">
                <a:latin typeface="Arial" charset="0"/>
                <a:ea typeface="宋体"/>
                <a:cs typeface="宋体"/>
              </a:rPr>
              <a:t>şc</a:t>
            </a:r>
            <a:r>
              <a:rPr lang="en-US" altLang="zh-CN" sz="1800" smtClean="0">
                <a:latin typeface="Arial" charset="0"/>
                <a:ea typeface="宋体"/>
                <a:cs typeface="宋体"/>
              </a:rPr>
              <a:t>oal</a:t>
            </a:r>
            <a:r>
              <a:rPr lang="ro-RO" altLang="zh-CN" sz="1800" smtClean="0">
                <a:latin typeface="Arial" charset="0"/>
                <a:ea typeface="宋体"/>
                <a:cs typeface="宋体"/>
              </a:rPr>
              <a:t>ă</a:t>
            </a:r>
            <a:r>
              <a:rPr lang="en-US" altLang="zh-CN" sz="1800" smtClean="0">
                <a:latin typeface="Arial" charset="0"/>
                <a:ea typeface="宋体"/>
                <a:cs typeface="宋体"/>
              </a:rPr>
              <a:t>;  </a:t>
            </a:r>
            <a:r>
              <a:rPr lang="en-US" altLang="zh-CN" sz="1800" b="1" smtClean="0">
                <a:latin typeface="Arial" charset="0"/>
                <a:ea typeface="宋体"/>
                <a:cs typeface="宋体"/>
              </a:rPr>
              <a:t>ascultarea</a:t>
            </a:r>
            <a:r>
              <a:rPr lang="en-US" altLang="zh-CN" sz="1800" smtClean="0">
                <a:latin typeface="Arial" charset="0"/>
                <a:ea typeface="宋体"/>
                <a:cs typeface="宋体"/>
              </a:rPr>
              <a:t>: Fiecare elev trebuie s</a:t>
            </a:r>
            <a:r>
              <a:rPr lang="ro-RO" altLang="zh-CN" sz="1800" smtClean="0">
                <a:latin typeface="Arial" charset="0"/>
                <a:ea typeface="宋体"/>
                <a:cs typeface="宋体"/>
              </a:rPr>
              <a:t>ă</a:t>
            </a:r>
            <a:r>
              <a:rPr lang="en-US" altLang="zh-CN" sz="1800" smtClean="0">
                <a:latin typeface="Arial" charset="0"/>
                <a:ea typeface="宋体"/>
                <a:cs typeface="宋体"/>
              </a:rPr>
              <a:t> recepteze mesajele ascultate, pe baza unei schem</a:t>
            </a:r>
            <a:r>
              <a:rPr lang="ro-RO" altLang="zh-CN" sz="1800" smtClean="0">
                <a:latin typeface="Arial" charset="0"/>
                <a:cs typeface="Arial" charset="0"/>
              </a:rPr>
              <a:t>e</a:t>
            </a:r>
            <a:r>
              <a:rPr lang="en-US" altLang="zh-CN" sz="1800" smtClean="0">
                <a:latin typeface="Arial" charset="0"/>
                <a:ea typeface="宋体"/>
                <a:cs typeface="宋体"/>
              </a:rPr>
              <a:t> cognitive,  interioriz</a:t>
            </a:r>
            <a:r>
              <a:rPr lang="ro-RO" altLang="zh-CN" sz="1800" smtClean="0">
                <a:latin typeface="Arial" charset="0"/>
                <a:ea typeface="宋体"/>
                <a:cs typeface="宋体"/>
              </a:rPr>
              <a:t>î</a:t>
            </a:r>
            <a:r>
              <a:rPr lang="en-US" altLang="zh-CN" sz="1800" smtClean="0">
                <a:latin typeface="Arial" charset="0"/>
                <a:ea typeface="宋体"/>
                <a:cs typeface="宋体"/>
              </a:rPr>
              <a:t>nd sensul </a:t>
            </a:r>
            <a:r>
              <a:rPr lang="ro-RO" altLang="zh-CN" sz="1800" smtClean="0">
                <a:latin typeface="Arial" charset="0"/>
                <a:ea typeface="宋体"/>
                <a:cs typeface="宋体"/>
              </a:rPr>
              <a:t>ş</a:t>
            </a:r>
            <a:r>
              <a:rPr lang="en-US" altLang="zh-CN" sz="1800" smtClean="0">
                <a:latin typeface="Arial" charset="0"/>
                <a:ea typeface="宋体"/>
                <a:cs typeface="宋体"/>
              </a:rPr>
              <a:t>i valoarea acestora </a:t>
            </a:r>
            <a:r>
              <a:rPr lang="ro-RO" altLang="zh-CN" sz="1800" smtClean="0">
                <a:latin typeface="Arial" charset="0"/>
                <a:ea typeface="宋体"/>
                <a:cs typeface="宋体"/>
              </a:rPr>
              <a:t>î</a:t>
            </a:r>
            <a:r>
              <a:rPr lang="en-US" altLang="zh-CN" sz="1800" smtClean="0">
                <a:latin typeface="Arial" charset="0"/>
                <a:ea typeface="宋体"/>
                <a:cs typeface="宋体"/>
              </a:rPr>
              <a:t>n procesul de </a:t>
            </a:r>
            <a:r>
              <a:rPr lang="ro-RO" altLang="zh-CN" sz="1800" smtClean="0">
                <a:latin typeface="Arial" charset="0"/>
                <a:ea typeface="宋体"/>
                <a:cs typeface="宋体"/>
              </a:rPr>
              <a:t>î</a:t>
            </a:r>
            <a:r>
              <a:rPr lang="en-US" altLang="zh-CN" sz="1800" smtClean="0">
                <a:latin typeface="Arial" charset="0"/>
                <a:ea typeface="宋体"/>
                <a:cs typeface="宋体"/>
              </a:rPr>
              <a:t>nv</a:t>
            </a:r>
            <a:r>
              <a:rPr lang="ro-RO" altLang="zh-CN" sz="1800" smtClean="0">
                <a:latin typeface="Arial" charset="0"/>
                <a:ea typeface="宋体"/>
                <a:cs typeface="宋体"/>
              </a:rPr>
              <a:t>ăţ</a:t>
            </a:r>
            <a:r>
              <a:rPr lang="en-US" altLang="zh-CN" sz="1800" smtClean="0">
                <a:latin typeface="Arial" charset="0"/>
                <a:ea typeface="宋体"/>
                <a:cs typeface="宋体"/>
              </a:rPr>
              <a:t>are; </a:t>
            </a:r>
            <a:r>
              <a:rPr lang="en-US" altLang="zh-CN" sz="1800" b="1" smtClean="0">
                <a:latin typeface="Arial" charset="0"/>
                <a:ea typeface="宋体"/>
                <a:cs typeface="宋体"/>
              </a:rPr>
              <a:t>vorbirea</a:t>
            </a:r>
            <a:r>
              <a:rPr lang="en-US" altLang="zh-CN" sz="1800" smtClean="0">
                <a:latin typeface="Arial" charset="0"/>
                <a:ea typeface="宋体"/>
                <a:cs typeface="宋体"/>
              </a:rPr>
              <a:t>: Fiecare elev se poate angaja </a:t>
            </a:r>
            <a:r>
              <a:rPr lang="ro-RO" altLang="zh-CN" sz="1800" smtClean="0">
                <a:latin typeface="Arial" charset="0"/>
                <a:ea typeface="宋体"/>
                <a:cs typeface="宋体"/>
              </a:rPr>
              <a:t>î</a:t>
            </a:r>
            <a:r>
              <a:rPr lang="en-US" altLang="zh-CN" sz="1800" smtClean="0">
                <a:latin typeface="Arial" charset="0"/>
                <a:ea typeface="宋体"/>
                <a:cs typeface="宋体"/>
              </a:rPr>
              <a:t>n diferite acte de conversa</a:t>
            </a:r>
            <a:r>
              <a:rPr lang="ro-RO" altLang="zh-CN" sz="1800" smtClean="0">
                <a:latin typeface="Arial" charset="0"/>
                <a:ea typeface="宋体"/>
                <a:cs typeface="宋体"/>
              </a:rPr>
              <a:t>ţ</a:t>
            </a:r>
            <a:r>
              <a:rPr lang="en-US" altLang="zh-CN" sz="1800" smtClean="0">
                <a:latin typeface="Arial" charset="0"/>
                <a:ea typeface="宋体"/>
                <a:cs typeface="宋体"/>
              </a:rPr>
              <a:t>ie, care </a:t>
            </a:r>
            <a:r>
              <a:rPr lang="ro-RO" altLang="zh-CN" sz="1800" smtClean="0">
                <a:latin typeface="Arial" charset="0"/>
                <a:ea typeface="宋体"/>
                <a:cs typeface="宋体"/>
              </a:rPr>
              <a:t>î</a:t>
            </a:r>
            <a:r>
              <a:rPr lang="en-US" altLang="zh-CN" sz="1800" smtClean="0">
                <a:latin typeface="Arial" charset="0"/>
                <a:ea typeface="宋体"/>
                <a:cs typeface="宋体"/>
              </a:rPr>
              <a:t>i dezvolta cunoa</a:t>
            </a:r>
            <a:r>
              <a:rPr lang="ro-RO" altLang="zh-CN" sz="1800" smtClean="0">
                <a:latin typeface="Arial" charset="0"/>
                <a:ea typeface="宋体"/>
                <a:cs typeface="宋体"/>
              </a:rPr>
              <a:t>ş</a:t>
            </a:r>
            <a:r>
              <a:rPr lang="en-US" altLang="zh-CN" sz="1800" smtClean="0">
                <a:latin typeface="Arial" charset="0"/>
                <a:ea typeface="宋体"/>
                <a:cs typeface="宋体"/>
              </a:rPr>
              <a:t>terea, prin limbajul academic; </a:t>
            </a:r>
            <a:r>
              <a:rPr lang="en-US" altLang="zh-CN" sz="1800" b="1" smtClean="0">
                <a:latin typeface="Arial" charset="0"/>
                <a:ea typeface="宋体"/>
                <a:cs typeface="宋体"/>
              </a:rPr>
              <a:t>scrierea</a:t>
            </a:r>
            <a:r>
              <a:rPr lang="ro-RO" altLang="zh-CN" sz="1800" b="1" smtClean="0">
                <a:latin typeface="Arial" charset="0"/>
                <a:ea typeface="宋体"/>
                <a:cs typeface="宋体"/>
              </a:rPr>
              <a:t>:</a:t>
            </a:r>
            <a:r>
              <a:rPr lang="en-US" altLang="zh-CN" sz="1800" smtClean="0">
                <a:latin typeface="Arial" charset="0"/>
                <a:ea typeface="宋体"/>
                <a:cs typeface="宋体"/>
              </a:rPr>
              <a:t> Fiecare elev o poate folosi</a:t>
            </a:r>
            <a:r>
              <a:rPr lang="ro-RO" altLang="zh-CN" sz="1800" smtClean="0">
                <a:latin typeface="Arial" charset="0"/>
                <a:ea typeface="宋体"/>
                <a:cs typeface="宋体"/>
              </a:rPr>
              <a:t> </a:t>
            </a:r>
            <a:r>
              <a:rPr lang="en-US" altLang="zh-CN" sz="1800" smtClean="0">
                <a:latin typeface="Arial" charset="0"/>
                <a:ea typeface="宋体"/>
                <a:cs typeface="宋体"/>
              </a:rPr>
              <a:t>pentru a</a:t>
            </a:r>
            <a:r>
              <a:rPr lang="ro-RO" altLang="zh-CN" sz="1800" smtClean="0">
                <a:latin typeface="Arial" charset="0"/>
                <a:ea typeface="宋体"/>
                <a:cs typeface="宋体"/>
              </a:rPr>
              <a:t> </a:t>
            </a:r>
            <a:r>
              <a:rPr lang="en-US" altLang="zh-CN" sz="1800" smtClean="0">
                <a:latin typeface="Arial" charset="0"/>
                <a:ea typeface="宋体"/>
                <a:cs typeface="宋体"/>
              </a:rPr>
              <a:t>scrie co</a:t>
            </a:r>
            <a:r>
              <a:rPr lang="ro-RO" altLang="zh-CN" sz="1800" smtClean="0">
                <a:latin typeface="Arial" charset="0"/>
                <a:ea typeface="宋体"/>
                <a:cs typeface="宋体"/>
              </a:rPr>
              <a:t>e</a:t>
            </a:r>
            <a:r>
              <a:rPr lang="en-US" altLang="zh-CN" sz="1800" smtClean="0">
                <a:latin typeface="Arial" charset="0"/>
                <a:ea typeface="宋体"/>
                <a:cs typeface="宋体"/>
              </a:rPr>
              <a:t>rent </a:t>
            </a:r>
            <a:r>
              <a:rPr lang="ro-RO" altLang="zh-CN" sz="1800" smtClean="0">
                <a:latin typeface="Arial" charset="0"/>
                <a:ea typeface="宋体"/>
                <a:cs typeface="宋体"/>
              </a:rPr>
              <a:t>ş</a:t>
            </a:r>
            <a:r>
              <a:rPr lang="en-US" altLang="zh-CN" sz="1800" smtClean="0">
                <a:latin typeface="Arial" charset="0"/>
                <a:ea typeface="宋体"/>
                <a:cs typeface="宋体"/>
              </a:rPr>
              <a:t>i cu incredere. Aceast</a:t>
            </a:r>
            <a:r>
              <a:rPr lang="ro-RO" altLang="zh-CN" sz="1800" smtClean="0">
                <a:latin typeface="Arial" charset="0"/>
                <a:ea typeface="宋体"/>
                <a:cs typeface="宋体"/>
              </a:rPr>
              <a:t>ă</a:t>
            </a:r>
            <a:r>
              <a:rPr lang="en-US" altLang="zh-CN" sz="1800" smtClean="0">
                <a:latin typeface="Arial" charset="0"/>
                <a:ea typeface="宋体"/>
                <a:cs typeface="宋体"/>
              </a:rPr>
              <a:t> paradigm</a:t>
            </a:r>
            <a:r>
              <a:rPr lang="ro-RO" altLang="zh-CN" sz="1800" smtClean="0">
                <a:latin typeface="Arial" charset="0"/>
                <a:ea typeface="宋体"/>
                <a:cs typeface="宋体"/>
              </a:rPr>
              <a:t>ă</a:t>
            </a:r>
            <a:r>
              <a:rPr lang="en-US" altLang="zh-CN" sz="1800" smtClean="0">
                <a:latin typeface="Arial" charset="0"/>
                <a:ea typeface="宋体"/>
                <a:cs typeface="宋体"/>
              </a:rPr>
              <a:t> didactic</a:t>
            </a:r>
            <a:r>
              <a:rPr lang="ro-RO" altLang="zh-CN" sz="1800" smtClean="0">
                <a:latin typeface="Arial" charset="0"/>
                <a:ea typeface="宋体"/>
                <a:cs typeface="宋体"/>
              </a:rPr>
              <a:t>ă</a:t>
            </a:r>
            <a:r>
              <a:rPr lang="en-US" altLang="zh-CN" sz="1800" smtClean="0">
                <a:latin typeface="Arial" charset="0"/>
                <a:ea typeface="宋体"/>
                <a:cs typeface="宋体"/>
              </a:rPr>
              <a:t> deschide, </a:t>
            </a:r>
            <a:r>
              <a:rPr lang="ro-RO" altLang="zh-CN" sz="1800" smtClean="0">
                <a:latin typeface="Arial" charset="0"/>
                <a:ea typeface="宋体"/>
                <a:cs typeface="宋体"/>
              </a:rPr>
              <a:t>î</a:t>
            </a:r>
            <a:r>
              <a:rPr lang="en-US" altLang="zh-CN" sz="1800" smtClean="0">
                <a:latin typeface="Arial" charset="0"/>
                <a:ea typeface="宋体"/>
                <a:cs typeface="宋体"/>
              </a:rPr>
              <a:t>n mod evident, perspective func</a:t>
            </a:r>
            <a:r>
              <a:rPr lang="ro-RO" altLang="zh-CN" sz="1800" smtClean="0">
                <a:latin typeface="Arial" charset="0"/>
                <a:ea typeface="宋体"/>
                <a:cs typeface="宋体"/>
              </a:rPr>
              <a:t>ţ</a:t>
            </a:r>
            <a:r>
              <a:rPr lang="en-US" altLang="zh-CN" sz="1800" smtClean="0">
                <a:latin typeface="Arial" charset="0"/>
                <a:ea typeface="宋体"/>
                <a:cs typeface="宋体"/>
              </a:rPr>
              <a:t>ionale cotidiene, ce edific</a:t>
            </a:r>
            <a:r>
              <a:rPr lang="ro-RO" altLang="zh-CN" sz="1800" smtClean="0">
                <a:latin typeface="Arial" charset="0"/>
                <a:ea typeface="宋体"/>
                <a:cs typeface="宋体"/>
              </a:rPr>
              <a:t>ă</a:t>
            </a:r>
            <a:r>
              <a:rPr lang="en-US" altLang="zh-CN" sz="1800" smtClean="0">
                <a:latin typeface="Arial" charset="0"/>
                <a:ea typeface="宋体"/>
                <a:cs typeface="宋体"/>
              </a:rPr>
              <a:t> vorbitorul cult de limba rom</a:t>
            </a:r>
            <a:r>
              <a:rPr lang="ro-RO" altLang="zh-CN" sz="1800" smtClean="0">
                <a:latin typeface="Arial" charset="0"/>
                <a:ea typeface="宋体"/>
                <a:cs typeface="宋体"/>
              </a:rPr>
              <a:t>â</a:t>
            </a:r>
            <a:r>
              <a:rPr lang="en-US" altLang="zh-CN" sz="1800" smtClean="0">
                <a:latin typeface="Arial" charset="0"/>
                <a:ea typeface="宋体"/>
                <a:cs typeface="宋体"/>
              </a:rPr>
              <a:t>n</a:t>
            </a:r>
            <a:r>
              <a:rPr lang="ro-RO" altLang="zh-CN" sz="1800" smtClean="0">
                <a:latin typeface="Arial" charset="0"/>
                <a:ea typeface="宋体"/>
                <a:cs typeface="宋体"/>
              </a:rPr>
              <a:t>ă</a:t>
            </a:r>
            <a:r>
              <a:rPr lang="en-US" altLang="zh-CN" sz="1800" smtClean="0">
                <a:latin typeface="Arial" charset="0"/>
                <a:ea typeface="宋体"/>
                <a:cs typeface="宋体"/>
              </a:rPr>
              <a:t>. </a:t>
            </a:r>
            <a:endParaRPr lang="ro-RO" altLang="zh-CN" sz="1800" smtClean="0">
              <a:latin typeface="Arial" charset="0"/>
              <a:ea typeface="宋体"/>
              <a:cs typeface="宋体"/>
            </a:endParaRPr>
          </a:p>
          <a:p>
            <a:r>
              <a:rPr lang="en-US" altLang="zh-CN" sz="1800" smtClean="0">
                <a:latin typeface="Arial" charset="0"/>
                <a:ea typeface="宋体"/>
                <a:cs typeface="宋体"/>
              </a:rPr>
              <a:t>Rezultatele de la</a:t>
            </a:r>
            <a:r>
              <a:rPr lang="ro-RO" altLang="zh-CN" sz="1800" smtClean="0">
                <a:latin typeface="Arial" charset="0"/>
                <a:cs typeface="Arial" charset="0"/>
              </a:rPr>
              <a:t> examenele de treaptă </a:t>
            </a:r>
            <a:r>
              <a:rPr lang="en-US" altLang="zh-CN" sz="1800" smtClean="0">
                <a:latin typeface="Arial" charset="0"/>
                <a:ea typeface="宋体"/>
                <a:cs typeface="宋体"/>
              </a:rPr>
              <a:t> din ultimii ani, ne ingrijoreaz</a:t>
            </a:r>
            <a:r>
              <a:rPr lang="ro-RO" altLang="zh-CN" sz="1800" smtClean="0">
                <a:latin typeface="Arial" charset="0"/>
                <a:ea typeface="宋体"/>
                <a:cs typeface="宋体"/>
              </a:rPr>
              <a:t>ă</a:t>
            </a:r>
            <a:r>
              <a:rPr lang="en-US" altLang="zh-CN" sz="1800" smtClean="0">
                <a:latin typeface="Arial" charset="0"/>
                <a:ea typeface="宋体"/>
                <a:cs typeface="宋体"/>
              </a:rPr>
              <a:t>, recunoa</a:t>
            </a:r>
            <a:r>
              <a:rPr lang="ro-RO" altLang="zh-CN" sz="1800" smtClean="0">
                <a:latin typeface="Arial" charset="0"/>
                <a:ea typeface="宋体"/>
                <a:cs typeface="宋体"/>
              </a:rPr>
              <a:t>ş</a:t>
            </a:r>
            <a:r>
              <a:rPr lang="en-US" altLang="zh-CN" sz="1800" smtClean="0">
                <a:latin typeface="Arial" charset="0"/>
                <a:ea typeface="宋体"/>
                <a:cs typeface="宋体"/>
              </a:rPr>
              <a:t>tem, de vreme ce aproape jum</a:t>
            </a:r>
            <a:r>
              <a:rPr lang="ro-RO" altLang="zh-CN" sz="1800" smtClean="0">
                <a:latin typeface="Arial" charset="0"/>
                <a:ea typeface="宋体"/>
                <a:cs typeface="宋体"/>
              </a:rPr>
              <a:t>ă</a:t>
            </a:r>
            <a:r>
              <a:rPr lang="en-US" altLang="zh-CN" sz="1800" smtClean="0">
                <a:latin typeface="Arial" charset="0"/>
                <a:ea typeface="宋体"/>
                <a:cs typeface="宋体"/>
              </a:rPr>
              <a:t>tate dintre absoven</a:t>
            </a:r>
            <a:r>
              <a:rPr lang="ro-RO" altLang="zh-CN" sz="1800" smtClean="0">
                <a:latin typeface="Arial" charset="0"/>
                <a:ea typeface="宋体"/>
                <a:cs typeface="宋体"/>
              </a:rPr>
              <a:t>ţ</a:t>
            </a:r>
            <a:r>
              <a:rPr lang="en-US" altLang="zh-CN" sz="1800" smtClean="0">
                <a:latin typeface="Arial" charset="0"/>
                <a:ea typeface="宋体"/>
                <a:cs typeface="宋体"/>
              </a:rPr>
              <a:t>i nu il sustin, una din cauzele principale fiind necunoa</a:t>
            </a:r>
            <a:r>
              <a:rPr lang="ro-RO" altLang="zh-CN" sz="1800" smtClean="0">
                <a:latin typeface="Arial" charset="0"/>
                <a:ea typeface="宋体"/>
                <a:cs typeface="宋体"/>
              </a:rPr>
              <a:t>ş</a:t>
            </a:r>
            <a:r>
              <a:rPr lang="en-US" altLang="zh-CN" sz="1800" smtClean="0">
                <a:latin typeface="Arial" charset="0"/>
                <a:ea typeface="宋体"/>
                <a:cs typeface="宋体"/>
              </a:rPr>
              <a:t>terea si practicarea deficitar</a:t>
            </a:r>
            <a:r>
              <a:rPr lang="ro-RO" altLang="zh-CN" sz="1800" smtClean="0">
                <a:latin typeface="Arial" charset="0"/>
                <a:ea typeface="宋体"/>
                <a:cs typeface="宋体"/>
              </a:rPr>
              <a:t>ă</a:t>
            </a:r>
            <a:r>
              <a:rPr lang="en-US" altLang="zh-CN" sz="1800" smtClean="0">
                <a:latin typeface="Arial" charset="0"/>
                <a:ea typeface="宋体"/>
                <a:cs typeface="宋体"/>
              </a:rPr>
              <a:t> a limbajului academic elementar, cu repercusiuni ulterioare </a:t>
            </a:r>
            <a:r>
              <a:rPr lang="ro-RO" altLang="zh-CN" sz="1800" smtClean="0">
                <a:latin typeface="Arial" charset="0"/>
                <a:ea typeface="宋体"/>
                <a:cs typeface="宋体"/>
              </a:rPr>
              <a:t>î</a:t>
            </a:r>
            <a:r>
              <a:rPr lang="en-US" altLang="zh-CN" sz="1800" smtClean="0">
                <a:latin typeface="Arial" charset="0"/>
                <a:ea typeface="宋体"/>
                <a:cs typeface="宋体"/>
              </a:rPr>
              <a:t>n evolu</a:t>
            </a:r>
            <a:r>
              <a:rPr lang="ro-RO" altLang="zh-CN" sz="1800" smtClean="0">
                <a:latin typeface="Arial" charset="0"/>
                <a:ea typeface="宋体"/>
                <a:cs typeface="宋体"/>
              </a:rPr>
              <a:t>ţ</a:t>
            </a:r>
            <a:r>
              <a:rPr lang="en-US" altLang="zh-CN" sz="1800" smtClean="0">
                <a:latin typeface="Arial" charset="0"/>
                <a:ea typeface="宋体"/>
                <a:cs typeface="宋体"/>
              </a:rPr>
              <a:t>ia vorbirii colocviale.</a:t>
            </a:r>
            <a:endParaRPr lang="ru-RU" sz="1800" smtClean="0">
              <a:latin typeface="Arial" charset="0"/>
              <a:ea typeface="宋体"/>
              <a:cs typeface="宋体"/>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2"/>
          <p:cNvSpPr txBox="1">
            <a:spLocks noGrp="1"/>
          </p:cNvSpPr>
          <p:nvPr>
            <p:ph type="title" idx="4294967295"/>
          </p:nvPr>
        </p:nvSpPr>
        <p:spPr/>
        <p:txBody>
          <a:bodyPr/>
          <a:lstStyle/>
          <a:p>
            <a:r>
              <a:rPr lang="ro-RO" smtClean="0">
                <a:latin typeface="Arial" charset="0"/>
                <a:cs typeface="Arial" charset="0"/>
              </a:rPr>
              <a:t>ARGUMENTE</a:t>
            </a:r>
            <a:endParaRPr lang="ru-RU" smtClean="0">
              <a:latin typeface="Arial" charset="0"/>
              <a:cs typeface="Arial" charset="0"/>
            </a:endParaRPr>
          </a:p>
        </p:txBody>
      </p:sp>
      <p:sp>
        <p:nvSpPr>
          <p:cNvPr id="23554" name="Text Box 3"/>
          <p:cNvSpPr txBox="1">
            <a:spLocks noGrp="1"/>
          </p:cNvSpPr>
          <p:nvPr>
            <p:ph type="body" idx="4294967295"/>
          </p:nvPr>
        </p:nvSpPr>
        <p:spPr/>
        <p:txBody>
          <a:bodyPr/>
          <a:lstStyle/>
          <a:p>
            <a:r>
              <a:rPr lang="en-US" altLang="zh-CN" sz="1800" smtClean="0">
                <a:latin typeface="Arial" charset="0"/>
                <a:ea typeface="宋体"/>
                <a:cs typeface="宋体"/>
              </a:rPr>
              <a:t>Criticul literar Al. Stefanescu  afirma ca există o permanentă competiţie între diverse propuneri de </a:t>
            </a:r>
            <a:r>
              <a:rPr lang="ro-RO" altLang="zh-CN" sz="1800" smtClean="0">
                <a:latin typeface="Arial" charset="0"/>
                <a:ea typeface="宋体"/>
                <a:cs typeface="宋体"/>
              </a:rPr>
              <a:t>extindere</a:t>
            </a:r>
            <a:r>
              <a:rPr lang="en-US" altLang="zh-CN" sz="1800" smtClean="0">
                <a:latin typeface="Arial" charset="0"/>
                <a:ea typeface="宋体"/>
                <a:cs typeface="宋体"/>
              </a:rPr>
              <a:t> a limbii. Şi aceste încercări de a propune alte variante şi alte înţelesuri sunt legitime. Limba are înţelepciunea ei şi armonia ei, iar oamenii pe unele le acceptă, pe altele nu. Deci noi nu trebuie să fim îngrijoraţi de aceste inovaţii excentrice, pentru că nu este sigur că ele vor fi acceptate de vorbitori. Ei primesc cu simpatie anumite expresii, iar pe altele nu. Nu este un pericol, există un fel de sistem imunitar al limbii. Iar limba română a fost mereu supusă unor influenţe. De la secolul al XVIII-lea, cu limba greacă, slavonă, apoi secolul al XIX-lea cu limba franceză, până la secolul XX cu limba engleză.  </a:t>
            </a:r>
            <a:r>
              <a:rPr lang="ro-RO" altLang="zh-CN" sz="1800" smtClean="0">
                <a:latin typeface="Arial" charset="0"/>
                <a:ea typeface="宋体"/>
                <a:cs typeface="宋体"/>
              </a:rPr>
              <a:t>Î</a:t>
            </a:r>
            <a:r>
              <a:rPr lang="en-US" altLang="zh-CN" sz="1800" smtClean="0">
                <a:latin typeface="Arial" charset="0"/>
                <a:ea typeface="宋体"/>
                <a:cs typeface="宋体"/>
              </a:rPr>
              <a:t>mp</a:t>
            </a:r>
            <a:r>
              <a:rPr lang="ro-RO" altLang="zh-CN" sz="1800" smtClean="0">
                <a:latin typeface="Arial" charset="0"/>
                <a:ea typeface="宋体"/>
                <a:cs typeface="宋体"/>
              </a:rPr>
              <a:t>ă</a:t>
            </a:r>
            <a:r>
              <a:rPr lang="en-US" altLang="zh-CN" sz="1800" smtClean="0">
                <a:latin typeface="Arial" charset="0"/>
                <a:ea typeface="宋体"/>
                <a:cs typeface="宋体"/>
              </a:rPr>
              <a:t>rt</a:t>
            </a:r>
            <a:r>
              <a:rPr lang="ro-RO" altLang="zh-CN" sz="1800" smtClean="0">
                <a:latin typeface="Arial" charset="0"/>
                <a:ea typeface="宋体"/>
                <a:cs typeface="宋体"/>
              </a:rPr>
              <a:t>ăş</a:t>
            </a:r>
            <a:r>
              <a:rPr lang="en-US" altLang="zh-CN" sz="1800" smtClean="0">
                <a:latin typeface="Arial" charset="0"/>
                <a:ea typeface="宋体"/>
                <a:cs typeface="宋体"/>
              </a:rPr>
              <a:t>im aceste convingeri cu referire la deschiderile culturale ale </a:t>
            </a:r>
            <a:r>
              <a:rPr lang="ro-RO" altLang="zh-CN" sz="1800" smtClean="0">
                <a:latin typeface="Arial" charset="0"/>
                <a:cs typeface="Arial" charset="0"/>
              </a:rPr>
              <a:t>copii</a:t>
            </a:r>
            <a:r>
              <a:rPr lang="en-US" altLang="zh-CN" sz="1800" smtClean="0">
                <a:latin typeface="Arial" charset="0"/>
                <a:ea typeface="宋体"/>
                <a:cs typeface="宋体"/>
              </a:rPr>
              <a:t>lor no</a:t>
            </a:r>
            <a:r>
              <a:rPr lang="ro-RO" altLang="zh-CN" sz="1800" smtClean="0">
                <a:latin typeface="Arial" charset="0"/>
                <a:ea typeface="宋体"/>
                <a:cs typeface="宋体"/>
              </a:rPr>
              <a:t>ştr</a:t>
            </a:r>
            <a:r>
              <a:rPr lang="en-US" altLang="zh-CN" sz="1800" smtClean="0">
                <a:latin typeface="Arial" charset="0"/>
                <a:ea typeface="宋体"/>
                <a:cs typeface="宋体"/>
              </a:rPr>
              <a:t>i, dar, pe b</a:t>
            </a:r>
            <a:r>
              <a:rPr lang="ro-RO" altLang="zh-CN" sz="1800" smtClean="0">
                <a:latin typeface="Arial" charset="0"/>
                <a:ea typeface="宋体"/>
                <a:cs typeface="宋体"/>
              </a:rPr>
              <a:t>ă</a:t>
            </a:r>
            <a:r>
              <a:rPr lang="en-US" altLang="zh-CN" sz="1800" smtClean="0">
                <a:latin typeface="Arial" charset="0"/>
                <a:ea typeface="宋体"/>
                <a:cs typeface="宋体"/>
              </a:rPr>
              <a:t>ncile scolii, insist</a:t>
            </a:r>
            <a:r>
              <a:rPr lang="ro-RO" altLang="zh-CN" sz="1800" smtClean="0">
                <a:latin typeface="Arial" charset="0"/>
                <a:ea typeface="宋体"/>
                <a:cs typeface="宋体"/>
              </a:rPr>
              <a:t>ă</a:t>
            </a:r>
            <a:r>
              <a:rPr lang="en-US" altLang="zh-CN" sz="1800" smtClean="0">
                <a:latin typeface="Arial" charset="0"/>
                <a:ea typeface="宋体"/>
                <a:cs typeface="宋体"/>
              </a:rPr>
              <a:t>m pe promovarea unui limbaj elevat, pe cunoa</a:t>
            </a:r>
            <a:r>
              <a:rPr lang="ro-RO" altLang="zh-CN" sz="1800" smtClean="0">
                <a:latin typeface="Arial" charset="0"/>
                <a:ea typeface="宋体"/>
                <a:cs typeface="宋体"/>
              </a:rPr>
              <a:t>ş</a:t>
            </a:r>
            <a:r>
              <a:rPr lang="en-US" altLang="zh-CN" sz="1800" smtClean="0">
                <a:latin typeface="Arial" charset="0"/>
                <a:ea typeface="宋体"/>
                <a:cs typeface="宋体"/>
              </a:rPr>
              <a:t>erea limbajului academic din mai multe sfere, dar </a:t>
            </a:r>
            <a:r>
              <a:rPr lang="ro-RO" altLang="zh-CN" sz="1800" smtClean="0">
                <a:latin typeface="Arial" charset="0"/>
                <a:ea typeface="宋体"/>
                <a:cs typeface="宋体"/>
              </a:rPr>
              <a:t>ş</a:t>
            </a:r>
            <a:r>
              <a:rPr lang="en-US" altLang="zh-CN" sz="1800" smtClean="0">
                <a:latin typeface="Arial" charset="0"/>
                <a:ea typeface="宋体"/>
                <a:cs typeface="宋体"/>
              </a:rPr>
              <a:t>i pe cultivarea unor relatii interpersonale echilibrate, in baza unei comunic</a:t>
            </a:r>
            <a:r>
              <a:rPr lang="ro-RO" altLang="zh-CN" sz="1800" smtClean="0">
                <a:latin typeface="Arial" charset="0"/>
                <a:ea typeface="宋体"/>
                <a:cs typeface="宋体"/>
              </a:rPr>
              <a:t>ă</a:t>
            </a:r>
            <a:r>
              <a:rPr lang="en-US" altLang="zh-CN" sz="1800" smtClean="0">
                <a:latin typeface="Arial" charset="0"/>
                <a:ea typeface="宋体"/>
                <a:cs typeface="宋体"/>
              </a:rPr>
              <a:t>ri civilizate, bazate pe reguli </a:t>
            </a:r>
            <a:r>
              <a:rPr lang="ro-RO" altLang="zh-CN" sz="1800" smtClean="0">
                <a:latin typeface="Arial" charset="0"/>
                <a:ea typeface="宋体"/>
                <a:cs typeface="宋体"/>
              </a:rPr>
              <a:t>ş</a:t>
            </a:r>
            <a:r>
              <a:rPr lang="en-US" altLang="zh-CN" sz="1800" smtClean="0">
                <a:latin typeface="Arial" charset="0"/>
                <a:ea typeface="宋体"/>
                <a:cs typeface="宋体"/>
              </a:rPr>
              <a:t>i norme recunoscute.</a:t>
            </a:r>
            <a:r>
              <a:rPr lang="ru-RU" altLang="zh-CN" sz="1800" smtClean="0">
                <a:latin typeface="Arial" charset="0"/>
                <a:cs typeface="Arial" charset="0"/>
              </a:rPr>
              <a:t> </a:t>
            </a:r>
            <a:endParaRPr lang="ru-RU" sz="1800" smtClean="0">
              <a:latin typeface="Arial" charset="0"/>
              <a:cs typeface="Arial" charset="0"/>
            </a:endParaRPr>
          </a:p>
        </p:txBody>
      </p:sp>
    </p:spTree>
  </p:cSld>
  <p:clrMapOvr>
    <a:masterClrMapping/>
  </p:clrMapOvr>
</p:sld>
</file>

<file path=ppt/theme/theme1.xml><?xml version="1.0" encoding="utf-8"?>
<a:theme xmlns:a="http://schemas.openxmlformats.org/drawingml/2006/main"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2565</Words>
  <PresentationFormat>On-screen Show (16:9)</PresentationFormat>
  <Paragraphs>108</Paragraphs>
  <Slides>20</Slides>
  <Notes>10</Notes>
  <HiddenSlides>0</HiddenSlides>
  <MMClips>0</MMClips>
  <ScaleCrop>false</ScaleCrop>
  <HeadingPairs>
    <vt:vector size="6" baseType="variant">
      <vt:variant>
        <vt:lpstr>Fonts Used</vt:lpstr>
      </vt:variant>
      <vt:variant>
        <vt:i4>2</vt:i4>
      </vt:variant>
      <vt:variant>
        <vt:lpstr>Design Template</vt:lpstr>
      </vt:variant>
      <vt:variant>
        <vt:i4>7</vt:i4>
      </vt:variant>
      <vt:variant>
        <vt:lpstr>Slide Titles</vt:lpstr>
      </vt:variant>
      <vt:variant>
        <vt:i4>20</vt:i4>
      </vt:variant>
    </vt:vector>
  </HeadingPairs>
  <TitlesOfParts>
    <vt:vector size="29" baseType="lpstr">
      <vt:lpstr>Arial</vt:lpstr>
      <vt:lpstr>宋体</vt:lpstr>
      <vt:lpstr>steps</vt:lpstr>
      <vt:lpstr>steps</vt:lpstr>
      <vt:lpstr>steps</vt:lpstr>
      <vt:lpstr>steps</vt:lpstr>
      <vt:lpstr>steps</vt:lpstr>
      <vt:lpstr>steps</vt:lpstr>
      <vt:lpstr>steps</vt:lpstr>
      <vt:lpstr>Depăşirea dificultăţilor de comunicare şi lectură</vt:lpstr>
      <vt:lpstr>Obiective (1)</vt:lpstr>
      <vt:lpstr>Obiective (2)</vt:lpstr>
      <vt:lpstr>Importanţa literaţiei </vt:lpstr>
      <vt:lpstr>Gradul de alfabetizare si aprecierea lui</vt:lpstr>
      <vt:lpstr>Argumente introductive</vt:lpstr>
      <vt:lpstr>ALTE ARGUMENTE</vt:lpstr>
      <vt:lpstr>ALTE ARGUMENTE</vt:lpstr>
      <vt:lpstr>ARGUMENTE</vt:lpstr>
      <vt:lpstr>ARGUMENTE</vt:lpstr>
      <vt:lpstr>CORECTITUDINEA VORBIRII</vt:lpstr>
      <vt:lpstr>Caracteristici ale nivelurilor de lectură</vt:lpstr>
      <vt:lpstr>Factorii ce contribuie la succes</vt:lpstr>
      <vt:lpstr>Factorii ce contribuie la succes (2)</vt:lpstr>
      <vt:lpstr>Comprehensiunea/Înţelegerea</vt:lpstr>
      <vt:lpstr>METODE de lucru pentru optimizarea comunicării si întelegerii textului</vt:lpstr>
      <vt:lpstr>ALTE METODE</vt:lpstr>
      <vt:lpstr>ALTE METODE</vt:lpstr>
      <vt:lpstr>ALTE METODE</vt:lpstr>
      <vt:lpstr>Bibliografie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Depasirea dificultatilor la lectura si scriere </dc:title>
  <cp:lastModifiedBy>PC00630502</cp:lastModifiedBy>
  <cp:revision>10</cp:revision>
  <dcterms:modified xsi:type="dcterms:W3CDTF">2015-08-19T14:23:42Z</dcterms:modified>
</cp:coreProperties>
</file>