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22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158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m4a" ContentType="audio/mp4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2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388" r:id="rId125"/>
    <p:sldId id="389" r:id="rId126"/>
    <p:sldId id="390" r:id="rId127"/>
    <p:sldId id="391" r:id="rId128"/>
    <p:sldId id="392" r:id="rId129"/>
    <p:sldId id="393" r:id="rId130"/>
    <p:sldId id="394" r:id="rId131"/>
    <p:sldId id="395" r:id="rId132"/>
    <p:sldId id="396" r:id="rId133"/>
    <p:sldId id="397" r:id="rId134"/>
    <p:sldId id="398" r:id="rId135"/>
    <p:sldId id="399" r:id="rId136"/>
    <p:sldId id="400" r:id="rId137"/>
    <p:sldId id="401" r:id="rId138"/>
    <p:sldId id="402" r:id="rId139"/>
    <p:sldId id="403" r:id="rId140"/>
    <p:sldId id="404" r:id="rId141"/>
    <p:sldId id="405" r:id="rId142"/>
    <p:sldId id="406" r:id="rId143"/>
    <p:sldId id="407" r:id="rId144"/>
    <p:sldId id="408" r:id="rId145"/>
    <p:sldId id="409" r:id="rId146"/>
    <p:sldId id="410" r:id="rId147"/>
    <p:sldId id="411" r:id="rId148"/>
    <p:sldId id="412" r:id="rId149"/>
    <p:sldId id="413" r:id="rId150"/>
    <p:sldId id="414" r:id="rId151"/>
    <p:sldId id="415" r:id="rId152"/>
    <p:sldId id="416" r:id="rId153"/>
    <p:sldId id="417" r:id="rId154"/>
    <p:sldId id="418" r:id="rId155"/>
    <p:sldId id="419" r:id="rId156"/>
    <p:sldId id="420" r:id="rId157"/>
    <p:sldId id="421" r:id="rId158"/>
    <p:sldId id="422" r:id="rId159"/>
    <p:sldId id="423" r:id="rId160"/>
    <p:sldId id="424" r:id="rId161"/>
    <p:sldId id="425" r:id="rId162"/>
    <p:sldId id="426" r:id="rId163"/>
    <p:sldId id="427" r:id="rId164"/>
    <p:sldId id="428" r:id="rId165"/>
    <p:sldId id="429" r:id="rId166"/>
    <p:sldId id="430" r:id="rId167"/>
    <p:sldId id="431" r:id="rId168"/>
    <p:sldId id="432" r:id="rId169"/>
    <p:sldId id="433" r:id="rId170"/>
    <p:sldId id="434" r:id="rId171"/>
    <p:sldId id="435" r:id="rId172"/>
    <p:sldId id="436" r:id="rId173"/>
    <p:sldId id="437" r:id="rId174"/>
    <p:sldId id="438" r:id="rId175"/>
    <p:sldId id="439" r:id="rId176"/>
    <p:sldId id="440" r:id="rId177"/>
    <p:sldId id="441" r:id="rId178"/>
    <p:sldId id="442" r:id="rId179"/>
    <p:sldId id="443" r:id="rId180"/>
    <p:sldId id="444" r:id="rId181"/>
    <p:sldId id="445" r:id="rId182"/>
    <p:sldId id="446" r:id="rId183"/>
    <p:sldId id="447" r:id="rId184"/>
    <p:sldId id="448" r:id="rId185"/>
    <p:sldId id="449" r:id="rId186"/>
    <p:sldId id="450" r:id="rId187"/>
    <p:sldId id="451" r:id="rId188"/>
    <p:sldId id="452" r:id="rId189"/>
    <p:sldId id="453" r:id="rId190"/>
    <p:sldId id="454" r:id="rId191"/>
    <p:sldId id="455" r:id="rId192"/>
    <p:sldId id="456" r:id="rId193"/>
    <p:sldId id="457" r:id="rId194"/>
    <p:sldId id="458" r:id="rId195"/>
    <p:sldId id="459" r:id="rId196"/>
    <p:sldId id="460" r:id="rId197"/>
    <p:sldId id="461" r:id="rId198"/>
    <p:sldId id="462" r:id="rId199"/>
    <p:sldId id="463" r:id="rId200"/>
    <p:sldId id="464" r:id="rId201"/>
    <p:sldId id="465" r:id="rId202"/>
    <p:sldId id="466" r:id="rId203"/>
    <p:sldId id="467" r:id="rId204"/>
    <p:sldId id="468" r:id="rId205"/>
    <p:sldId id="469" r:id="rId206"/>
    <p:sldId id="470" r:id="rId207"/>
    <p:sldId id="471" r:id="rId208"/>
    <p:sldId id="472" r:id="rId209"/>
    <p:sldId id="473" r:id="rId210"/>
    <p:sldId id="474" r:id="rId211"/>
    <p:sldId id="475" r:id="rId212"/>
    <p:sldId id="476" r:id="rId213"/>
    <p:sldId id="477" r:id="rId214"/>
    <p:sldId id="478" r:id="rId215"/>
    <p:sldId id="479" r:id="rId216"/>
    <p:sldId id="480" r:id="rId217"/>
    <p:sldId id="481" r:id="rId218"/>
    <p:sldId id="482" r:id="rId219"/>
    <p:sldId id="483" r:id="rId220"/>
    <p:sldId id="484" r:id="rId221"/>
    <p:sldId id="485" r:id="rId222"/>
    <p:sldId id="486" r:id="rId223"/>
    <p:sldId id="487" r:id="rId224"/>
    <p:sldId id="488" r:id="rId225"/>
    <p:sldId id="489" r:id="rId226"/>
    <p:sldId id="490" r:id="rId227"/>
    <p:sldId id="491" r:id="rId228"/>
    <p:sldId id="492" r:id="rId229"/>
    <p:sldId id="493" r:id="rId230"/>
    <p:sldId id="494" r:id="rId231"/>
    <p:sldId id="495" r:id="rId232"/>
    <p:sldId id="496" r:id="rId233"/>
    <p:sldId id="497" r:id="rId234"/>
    <p:sldId id="498" r:id="rId235"/>
    <p:sldId id="499" r:id="rId236"/>
    <p:sldId id="500" r:id="rId237"/>
    <p:sldId id="501" r:id="rId238"/>
    <p:sldId id="502" r:id="rId239"/>
    <p:sldId id="503" r:id="rId240"/>
    <p:sldId id="504" r:id="rId241"/>
    <p:sldId id="505" r:id="rId242"/>
    <p:sldId id="506" r:id="rId243"/>
    <p:sldId id="507" r:id="rId244"/>
    <p:sldId id="508" r:id="rId245"/>
    <p:sldId id="509" r:id="rId246"/>
    <p:sldId id="510" r:id="rId247"/>
    <p:sldId id="511" r:id="rId248"/>
    <p:sldId id="512" r:id="rId249"/>
    <p:sldId id="513" r:id="rId250"/>
    <p:sldId id="514" r:id="rId251"/>
    <p:sldId id="515" r:id="rId252"/>
    <p:sldId id="516" r:id="rId253"/>
    <p:sldId id="517" r:id="rId254"/>
    <p:sldId id="518" r:id="rId255"/>
    <p:sldId id="519" r:id="rId256"/>
    <p:sldId id="520" r:id="rId257"/>
    <p:sldId id="521" r:id="rId258"/>
    <p:sldId id="522" r:id="rId259"/>
    <p:sldId id="523" r:id="rId260"/>
    <p:sldId id="524" r:id="rId261"/>
    <p:sldId id="525" r:id="rId262"/>
    <p:sldId id="526" r:id="rId263"/>
    <p:sldId id="527" r:id="rId264"/>
    <p:sldId id="528" r:id="rId265"/>
    <p:sldId id="529" r:id="rId266"/>
    <p:sldId id="530" r:id="rId267"/>
    <p:sldId id="531" r:id="rId268"/>
    <p:sldId id="532" r:id="rId269"/>
    <p:sldId id="533" r:id="rId270"/>
    <p:sldId id="534" r:id="rId2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000" autoAdjust="0"/>
    <p:restoredTop sz="94660"/>
  </p:normalViewPr>
  <p:slideViewPr>
    <p:cSldViewPr>
      <p:cViewPr varScale="1">
        <p:scale>
          <a:sx n="86" d="100"/>
          <a:sy n="8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tableStyles" Target="tableStyle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presProps" Target="pres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595E-1D43-4F5E-9391-AEE59E61CF9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B08E7-5655-4F5C-BF5F-093A7FE8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B08E7-5655-4F5C-BF5F-093A7FE8C0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49789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175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81735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0150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88459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57564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21365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00509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69968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68187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224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73436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55748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86466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47368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0707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27940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30832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86378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54418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3576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94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58095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71261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19498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14781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12075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15641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78439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16184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10335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27326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34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17155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65160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18510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5370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05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4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406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516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836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957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13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B08E7-5655-4F5C-BF5F-093A7FE8C08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129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960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62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471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889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723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98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561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219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183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44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080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613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578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7950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47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953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023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3880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704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400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5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722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6791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082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296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265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025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3558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9493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8690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3017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76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8975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573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003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069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1734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219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036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9662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8896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0032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17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8605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7951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3629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17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856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1203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6888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162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6710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8687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28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8067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5203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3558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1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4067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17774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8562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1463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9887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2257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76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22684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78040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97126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7957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1485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23791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8917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51056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90120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7271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62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74516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97442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7467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0851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72315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46779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78708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80270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49871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8164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B08E7-5655-4F5C-BF5F-093A7FE8C0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91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4BAF-48CE-478F-9868-14EBC9854D52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FBD2-563E-4A4C-836A-CF05EABC5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FFFF00"/>
                </a:solidFill>
                <a:latin typeface="Impact" pitchFamily="34" charset="0"/>
              </a:rPr>
              <a:t>20   Mars </a:t>
            </a:r>
            <a:r>
              <a:rPr lang="fr-FR" sz="4000" dirty="0">
                <a:solidFill>
                  <a:srgbClr val="00B050"/>
                </a:solidFill>
                <a:latin typeface="Impact" pitchFamily="34" charset="0"/>
              </a:rPr>
              <a:t>– Journée </a:t>
            </a:r>
            <a:r>
              <a:rPr lang="fr-FR" sz="4000" dirty="0" smtClean="0">
                <a:solidFill>
                  <a:srgbClr val="7030A0"/>
                </a:solidFill>
                <a:latin typeface="Impact" pitchFamily="34" charset="0"/>
              </a:rPr>
              <a:t>Internationale</a:t>
            </a:r>
            <a:r>
              <a:rPr lang="fr-FR" sz="4000" dirty="0" smtClean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fr-FR" sz="4000" dirty="0" smtClean="0">
                <a:solidFill>
                  <a:srgbClr val="FF0000"/>
                </a:solidFill>
                <a:latin typeface="Impact" pitchFamily="34" charset="0"/>
              </a:rPr>
              <a:t>de la </a:t>
            </a:r>
            <a:r>
              <a:rPr lang="fr-FR" sz="4000" dirty="0" smtClean="0">
                <a:solidFill>
                  <a:srgbClr val="0070C0"/>
                </a:solidFill>
                <a:latin typeface="Impact" pitchFamily="34" charset="0"/>
              </a:rPr>
              <a:t>Francophonie</a:t>
            </a:r>
            <a:endParaRPr lang="ru-RU" sz="4000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2" name="Lara Fabian - Dites-moi pourquoi je l'aim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107177" y="4188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20000">
        <p:wheel spokes="8"/>
      </p:transition>
    </mc:Choice>
    <mc:Fallback>
      <p:transition spd="slow" advTm="20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04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71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96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63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72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3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72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1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20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0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73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68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76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1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2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81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98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52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45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96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28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56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6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13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53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4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25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2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81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49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40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69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27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05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58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85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99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22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51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5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96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81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40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46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36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91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61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25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4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53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2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79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3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15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15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51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37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80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72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7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75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58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0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15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50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65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18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2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15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30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93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16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70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75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65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57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66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8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69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90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40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48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27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19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84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21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18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28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36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8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45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68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42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67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0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85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93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04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52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09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11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48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95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48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90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14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714348" y="285728"/>
            <a:ext cx="6143668" cy="1214446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  Règlement du Festival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314" name="AutoShape 2" descr="Картинки по запросу regula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regula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6" name="Picture 14" descr="http://www.stickers-folies.fr/configurations/www.stickers-folies.fr/images/articles/865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5953149" y="2333606"/>
            <a:ext cx="4953005" cy="3714776"/>
          </a:xfrm>
          <a:prstGeom prst="rect">
            <a:avLst/>
          </a:prstGeom>
          <a:noFill/>
        </p:spPr>
      </p:pic>
      <p:pic>
        <p:nvPicPr>
          <p:cNvPr id="13328" name="Picture 16" descr="http://www.stickers-folies.fr/configurations/www.stickers-folies.fr/images/articles/865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2000296" y="2214554"/>
            <a:ext cx="5072097" cy="392908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000100" y="3214686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 smtClean="0"/>
              <a:t>Il est </a:t>
            </a:r>
            <a:r>
              <a:rPr lang="fr-FR" sz="3200" dirty="0"/>
              <a:t>à sa deuxième édition dans le district Hînceşti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4929198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 smtClean="0"/>
              <a:t>Il s`organise </a:t>
            </a:r>
            <a:r>
              <a:rPr lang="fr-FR" sz="3200" dirty="0"/>
              <a:t>dans le Lycée Théorique « Mihail Sadoveanu »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071678"/>
            <a:ext cx="6132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/>
              <a:t>Concours  de la chanson française</a:t>
            </a:r>
            <a:endParaRPr lang="ru-RU" sz="3200" dirty="0"/>
          </a:p>
        </p:txBody>
      </p:sp>
      <p:pic>
        <p:nvPicPr>
          <p:cNvPr id="22" name="Рисунок 21" descr="la-francofona-1-728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851" t="28022" r="7761" b="7417"/>
          <a:stretch>
            <a:fillRect/>
          </a:stretch>
        </p:blipFill>
        <p:spPr>
          <a:xfrm>
            <a:off x="6786578" y="285728"/>
            <a:ext cx="1571636" cy="1190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20000">
        <p:split/>
      </p:transition>
    </mc:Choice>
    <mc:Fallback>
      <p:transition spd="slow" advTm="20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06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85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37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16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0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66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19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8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50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37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45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18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25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8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24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9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11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02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2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22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65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99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27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74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1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3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49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7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37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82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63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51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5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22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97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04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37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39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22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24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08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8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15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52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22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35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32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2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16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68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10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89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45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12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99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92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15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72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88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3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64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25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10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20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66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32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88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5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21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03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59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76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89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73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4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57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25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13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38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ерфолента 6"/>
          <p:cNvSpPr/>
          <p:nvPr/>
        </p:nvSpPr>
        <p:spPr>
          <a:xfrm>
            <a:off x="2143108" y="214290"/>
            <a:ext cx="3071834" cy="857256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i="1" dirty="0"/>
              <a:t>Le but</a:t>
            </a:r>
            <a:r>
              <a:rPr lang="fr-FR" dirty="0"/>
              <a:t> </a:t>
            </a:r>
            <a:r>
              <a:rPr lang="fr-FR" dirty="0" smtClean="0"/>
              <a:t> 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07154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 smtClean="0"/>
              <a:t>La </a:t>
            </a:r>
            <a:r>
              <a:rPr lang="fr-FR" sz="3200" dirty="0"/>
              <a:t>promovation de la langue française et sa diversité culturelle et </a:t>
            </a:r>
            <a:r>
              <a:rPr lang="fr-FR" sz="3200" dirty="0" smtClean="0"/>
              <a:t>linguistique;</a:t>
            </a:r>
            <a:endParaRPr lang="ru-RU" sz="32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42910" y="2143116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La promovation de la chanson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française.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7" descr="http://multimedia.fnac.com/multimedia/images_produits/ZoomPE/8/2/3/3596972028328.jp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1000100" y="3000372"/>
            <a:ext cx="6786609" cy="3571900"/>
          </a:xfrm>
          <a:prstGeom prst="rect">
            <a:avLst/>
          </a:prstGeom>
          <a:noFill/>
        </p:spPr>
      </p:pic>
      <p:pic>
        <p:nvPicPr>
          <p:cNvPr id="15" name="Picture 14" descr="http://www.stickers-folies.fr/configurations/www.stickers-folies.fr/images/articles/865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5715007" y="1857366"/>
            <a:ext cx="5715041" cy="3714776"/>
          </a:xfrm>
          <a:prstGeom prst="rect">
            <a:avLst/>
          </a:prstGeom>
          <a:noFill/>
        </p:spPr>
      </p:pic>
      <p:pic>
        <p:nvPicPr>
          <p:cNvPr id="16" name="Picture 14" descr="http://www.stickers-folies.fr/configurations/www.stickers-folies.fr/images/articles/865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2393205" y="1964521"/>
            <a:ext cx="5715041" cy="35004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15000">
        <p:split/>
      </p:transition>
    </mc:Choice>
    <mc:Fallback>
      <p:transition spd="slow" advClick="0" advTm="15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2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9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08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60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38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09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67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63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06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34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23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357422" y="214290"/>
            <a:ext cx="3286148" cy="928694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Les objectifs</a:t>
            </a:r>
            <a:r>
              <a:rPr lang="fr-FR" b="1" dirty="0">
                <a:solidFill>
                  <a:schemeClr val="bg1"/>
                </a:solidFill>
              </a:rPr>
              <a:t> </a:t>
            </a:r>
            <a:r>
              <a:rPr lang="fr-FR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14" descr="http://www.stickers-folies.fr/configurations/www.stickers-folies.fr/images/articles/865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5750726" y="1964524"/>
            <a:ext cx="5715041" cy="3500462"/>
          </a:xfrm>
          <a:prstGeom prst="rect">
            <a:avLst/>
          </a:prstGeom>
          <a:noFill/>
        </p:spPr>
      </p:pic>
      <p:pic>
        <p:nvPicPr>
          <p:cNvPr id="7" name="Picture 14" descr="http://www.stickers-folies.fr/configurations/www.stickers-folies.fr/images/articles/865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2321767" y="1964521"/>
            <a:ext cx="5715041" cy="3500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1500174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L`interprétation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de la chanson 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solo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avec  le but de découvrir des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talents;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714620"/>
            <a:ext cx="7072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L`interprétation de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la chanson 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patriotique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en groupe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avec le but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du développement de la coopération et de la transmission de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la beauté de la chanson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française ,la promovation de la paix , la démocratie et les droits de l`homme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ерфолента 3"/>
          <p:cNvSpPr/>
          <p:nvPr/>
        </p:nvSpPr>
        <p:spPr>
          <a:xfrm>
            <a:off x="2905485" y="5948815"/>
            <a:ext cx="3286148" cy="928694"/>
          </a:xfrm>
          <a:prstGeom prst="flowChartPunchedTap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>
        <p:split/>
      </p:transition>
    </mc:Choice>
    <mc:Fallback>
      <p:transition spd="slow" advClick="0" advTm="9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50" decel="10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50" decel="10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9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300" decel="50000" autoRev="1" fill="hold">
                                          <p:stCondLst>
                                            <p:cond delay="6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300" decel="100000" autoRev="1" fill="hold">
                                          <p:stCondLst>
                                            <p:cond delay="6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300" decel="100000" autoRev="1" fill="hold">
                                          <p:stCondLst>
                                            <p:cond delay="6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02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3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44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30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58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23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8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98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88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6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stickers-folies.fr/configurations/www.stickers-folies.fr/images/articles/865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2500364" y="1857365"/>
            <a:ext cx="5929355" cy="3357585"/>
          </a:xfrm>
          <a:prstGeom prst="rect">
            <a:avLst/>
          </a:prstGeom>
          <a:noFill/>
        </p:spPr>
      </p:pic>
      <p:pic>
        <p:nvPicPr>
          <p:cNvPr id="5" name="Picture 14" descr="http://www.stickers-folies.fr/configurations/www.stickers-folies.fr/images/articles/865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5607851" y="1821648"/>
            <a:ext cx="6072230" cy="3429024"/>
          </a:xfrm>
          <a:prstGeom prst="rect">
            <a:avLst/>
          </a:prstGeom>
          <a:noFill/>
        </p:spPr>
      </p:pic>
      <p:sp>
        <p:nvSpPr>
          <p:cNvPr id="18436" name="AutoShape 4" descr="http://gallery.yopriceville.com/var/albums/Free-Clipart-Pictures/Music-PNG/Transparent_Black_Music_Notes_Clipart.png?m=13648536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://gallery.yopriceville.com/var/albums/Free-Clipart-Pictures/Music-PNG/Transparent_Black_Music_Notes_Clipart.png?m=13648536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://gallery.yopriceville.com/var/albums/Free-Clipart-Pictures/Music-PNG/Transparent_Black_Music_Notes_Clipart.png?m=13648536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Transparent_Black_Music_Notes_Clip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9283">
            <a:off x="1261250" y="205057"/>
            <a:ext cx="5715040" cy="15001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00166" y="1928802"/>
            <a:ext cx="471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Chanson solo -5 minutes;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786058"/>
            <a:ext cx="6426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dirty="0" smtClean="0"/>
              <a:t>Chanson patriotique – 5 minutes;</a:t>
            </a:r>
            <a:endParaRPr lang="ru-RU" sz="3200" dirty="0"/>
          </a:p>
        </p:txBody>
      </p:sp>
      <p:pic>
        <p:nvPicPr>
          <p:cNvPr id="18442" name="Picture 10" descr="https://choralemelodieiasi.files.wordpress.com/2013/01/logo.jpg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 b="13043"/>
          <a:stretch>
            <a:fillRect/>
          </a:stretch>
        </p:blipFill>
        <p:spPr bwMode="auto">
          <a:xfrm>
            <a:off x="1214414" y="3643314"/>
            <a:ext cx="657229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38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43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31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91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50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50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10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15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66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22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857356" y="214290"/>
            <a:ext cx="5357850" cy="107157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Les critères d`appréciation</a:t>
            </a:r>
            <a:r>
              <a:rPr lang="fr-FR" dirty="0"/>
              <a:t> </a:t>
            </a:r>
            <a:r>
              <a:rPr lang="fr-FR" dirty="0" smtClean="0"/>
              <a:t>:</a:t>
            </a:r>
            <a:endParaRPr lang="ru-RU" dirty="0"/>
          </a:p>
        </p:txBody>
      </p:sp>
      <p:pic>
        <p:nvPicPr>
          <p:cNvPr id="5" name="Picture 14" descr="http://www.stickers-folies.fr/configurations/www.stickers-folies.fr/images/articles/865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2428924" y="2071679"/>
            <a:ext cx="5715041" cy="3286147"/>
          </a:xfrm>
          <a:prstGeom prst="rect">
            <a:avLst/>
          </a:prstGeom>
          <a:noFill/>
        </p:spPr>
      </p:pic>
      <p:pic>
        <p:nvPicPr>
          <p:cNvPr id="6" name="Picture 14" descr="http://www.stickers-folies.fr/configurations/www.stickers-folies.fr/images/articles/865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5857883" y="2143117"/>
            <a:ext cx="5715041" cy="32861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4678" y="2000240"/>
            <a:ext cx="1700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3200" b="1" dirty="0" smtClean="0"/>
              <a:t> la </a:t>
            </a:r>
            <a:r>
              <a:rPr lang="fr-FR" sz="3200" b="1" dirty="0"/>
              <a:t>voix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071810"/>
            <a:ext cx="1989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3200" b="1" dirty="0" smtClean="0"/>
              <a:t> la </a:t>
            </a:r>
            <a:r>
              <a:rPr lang="fr-FR" sz="3200" b="1" dirty="0"/>
              <a:t>tenue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071942"/>
            <a:ext cx="3396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3200" b="1" dirty="0" smtClean="0"/>
              <a:t> la prononciation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2612" y="5214950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3200" b="1" dirty="0" smtClean="0"/>
              <a:t> l</a:t>
            </a:r>
            <a:r>
              <a:rPr lang="fr-FR" sz="3200" b="1" dirty="0"/>
              <a:t>` </a:t>
            </a:r>
            <a:r>
              <a:rPr lang="fr-FR" sz="3200" b="1" dirty="0" err="1" smtClean="0"/>
              <a:t>interp</a:t>
            </a:r>
            <a:r>
              <a:rPr lang="ro-RO" sz="3200" b="1" dirty="0" smtClean="0"/>
              <a:t>r</a:t>
            </a:r>
            <a:r>
              <a:rPr lang="fr-FR" sz="3200" b="1" dirty="0" err="1" smtClean="0"/>
              <a:t>étation</a:t>
            </a:r>
            <a:endParaRPr lang="ru-RU" sz="3200" b="1" dirty="0"/>
          </a:p>
        </p:txBody>
      </p:sp>
    </p:spTree>
  </p:cSld>
  <p:clrMapOvr>
    <a:masterClrMapping/>
  </p:clrMapOvr>
  <p:transition spd="med" advClick="0" advTm="3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15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02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32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32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55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52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36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85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42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97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600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’’  Je </a:t>
            </a:r>
            <a:r>
              <a:rPr lang="fr-FR" sz="9600" dirty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te chante , ma </a:t>
            </a:r>
            <a:r>
              <a:rPr lang="fr-FR" sz="9600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 douce   et</a:t>
            </a:r>
          </a:p>
          <a:p>
            <a:r>
              <a:rPr lang="fr-FR" sz="9600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 belle </a:t>
            </a:r>
            <a:r>
              <a:rPr lang="fr-FR" sz="9600" dirty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France </a:t>
            </a:r>
            <a:r>
              <a:rPr lang="fr-FR" sz="9600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’’</a:t>
            </a:r>
            <a:r>
              <a:rPr lang="fr-FR" sz="9600" dirty="0" smtClean="0">
                <a:solidFill>
                  <a:schemeClr val="bg1"/>
                </a:solidFill>
                <a:latin typeface="Impact" pitchFamily="34" charset="0"/>
              </a:rPr>
              <a:t> </a:t>
            </a:r>
            <a:endParaRPr lang="ru-RU" sz="9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25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6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36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52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75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01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80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58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61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90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FFFF00"/>
                </a:solidFill>
                <a:latin typeface="Impact" pitchFamily="34" charset="0"/>
              </a:rPr>
              <a:t>20   Mars </a:t>
            </a:r>
            <a:r>
              <a:rPr lang="fr-FR" sz="4000" dirty="0">
                <a:solidFill>
                  <a:srgbClr val="00B050"/>
                </a:solidFill>
                <a:latin typeface="Impact" pitchFamily="34" charset="0"/>
              </a:rPr>
              <a:t>– Journée </a:t>
            </a:r>
            <a:r>
              <a:rPr lang="fr-FR" sz="4000" dirty="0" smtClean="0">
                <a:solidFill>
                  <a:srgbClr val="7030A0"/>
                </a:solidFill>
                <a:latin typeface="Impact" pitchFamily="34" charset="0"/>
              </a:rPr>
              <a:t>Internationale</a:t>
            </a:r>
            <a:r>
              <a:rPr lang="fr-FR" sz="4000" dirty="0" smtClean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fr-FR" sz="4000" dirty="0" smtClean="0">
                <a:solidFill>
                  <a:srgbClr val="FF0000"/>
                </a:solidFill>
                <a:latin typeface="Impact" pitchFamily="34" charset="0"/>
              </a:rPr>
              <a:t>de la </a:t>
            </a:r>
            <a:r>
              <a:rPr lang="fr-FR" sz="4000" dirty="0" smtClean="0">
                <a:solidFill>
                  <a:srgbClr val="0070C0"/>
                </a:solidFill>
                <a:latin typeface="Impact" pitchFamily="34" charset="0"/>
              </a:rPr>
              <a:t>Francophonie</a:t>
            </a:r>
            <a:endParaRPr lang="ru-RU" sz="4000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80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83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9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47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8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52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29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4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18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76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9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38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06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75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4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45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80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5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92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65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iffel-tower-304827_640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44720">
            <a:off x="4999772" y="2001155"/>
            <a:ext cx="4214810" cy="48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dominicallan.fr/crbst_notes_20musiques.png?v=12fw6g16yvrwfy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0552">
            <a:off x="146560" y="3437950"/>
            <a:ext cx="8718611" cy="3369388"/>
          </a:xfrm>
          <a:prstGeom prst="rect">
            <a:avLst/>
          </a:prstGeom>
          <a:noFill/>
        </p:spPr>
      </p:pic>
      <p:pic>
        <p:nvPicPr>
          <p:cNvPr id="15370" name="Picture 10" descr="http://www.clker.com/cliparts/v/s/i/k/u/c/banner-hi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892971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980" y="380306"/>
            <a:ext cx="9001092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20   Mars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– Journée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Internationale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de la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Francophonie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5374" name="Picture 14" descr="http://svoboda-show.ru/images/204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160124" y="1068813"/>
            <a:ext cx="4357718" cy="302419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721552" y="1703745"/>
            <a:ext cx="7429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Le Festival de la chanson française 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715" y="2773239"/>
            <a:ext cx="2520280" cy="2496162"/>
          </a:xfrm>
          <a:prstGeom prst="rect">
            <a:avLst/>
          </a:prstGeom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033591" y="3265499"/>
            <a:ext cx="5463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’’ Je te chante , ma  douce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  <a:ea typeface="Calibri" pitchFamily="34" charset="0"/>
                <a:cs typeface="Calibri" pitchFamily="34" charset="0"/>
              </a:rPr>
              <a:t>                   belle France ’’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76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8149">
        <p:wheel spokes="8"/>
      </p:transition>
    </mc:Choice>
    <mc:Fallback>
      <p:transition spd="slow" advTm="8149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375" grpId="0"/>
      <p:bldP spid="15376" grpId="0" uiExpand="1" build="allAtOnce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ferte-vacante-sejururi-Franta-Paris-2013-cu-autoc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maxime8_Map_of_France_4.png"/>
          <p:cNvPicPr>
            <a:picLocks noChangeAspect="1"/>
          </p:cNvPicPr>
          <p:nvPr/>
        </p:nvPicPr>
        <p:blipFill>
          <a:blip r:embed="rId3"/>
          <a:srcRect b="18500"/>
          <a:stretch>
            <a:fillRect/>
          </a:stretch>
        </p:blipFill>
        <p:spPr>
          <a:xfrm>
            <a:off x="857224" y="3357562"/>
            <a:ext cx="5274334" cy="3357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380332">
            <a:off x="842594" y="6926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  Je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te chante , ma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douce   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 belle </a:t>
            </a: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France 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’’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 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8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>
        <p:wedge/>
      </p:transition>
    </mc:Choice>
    <mc:Fallback>
      <p:transition spd="slow" advClick="0" advTm="12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3858</Words>
  <Application>Microsoft Office PowerPoint</Application>
  <PresentationFormat>Экран (4:3)</PresentationFormat>
  <Paragraphs>1212</Paragraphs>
  <Slides>270</Slides>
  <Notes>133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270</vt:i4>
      </vt:variant>
    </vt:vector>
  </HeadingPairs>
  <TitlesOfParts>
    <vt:vector size="27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Слайд 137</vt:lpstr>
      <vt:lpstr>Слайд 138</vt:lpstr>
      <vt:lpstr>Слайд 139</vt:lpstr>
      <vt:lpstr>Слайд 140</vt:lpstr>
      <vt:lpstr>Слайд 141</vt:lpstr>
      <vt:lpstr>Слайд 142</vt:lpstr>
      <vt:lpstr>Слайд 143</vt:lpstr>
      <vt:lpstr>Слайд 144</vt:lpstr>
      <vt:lpstr>Слайд 145</vt:lpstr>
      <vt:lpstr>Слайд 146</vt:lpstr>
      <vt:lpstr>Слайд 147</vt:lpstr>
      <vt:lpstr>Слайд 148</vt:lpstr>
      <vt:lpstr>Слайд 149</vt:lpstr>
      <vt:lpstr>Слайд 150</vt:lpstr>
      <vt:lpstr>Слайд 151</vt:lpstr>
      <vt:lpstr>Слайд 152</vt:lpstr>
      <vt:lpstr>Слайд 153</vt:lpstr>
      <vt:lpstr>Слайд 154</vt:lpstr>
      <vt:lpstr>Слайд 155</vt:lpstr>
      <vt:lpstr>Слайд 156</vt:lpstr>
      <vt:lpstr>Слайд 157</vt:lpstr>
      <vt:lpstr>Слайд 158</vt:lpstr>
      <vt:lpstr>Слайд 159</vt:lpstr>
      <vt:lpstr>Слайд 160</vt:lpstr>
      <vt:lpstr>Слайд 161</vt:lpstr>
      <vt:lpstr>Слайд 162</vt:lpstr>
      <vt:lpstr>Слайд 163</vt:lpstr>
      <vt:lpstr>Слайд 164</vt:lpstr>
      <vt:lpstr>Слайд 165</vt:lpstr>
      <vt:lpstr>Слайд 166</vt:lpstr>
      <vt:lpstr>Слайд 167</vt:lpstr>
      <vt:lpstr>Слайд 168</vt:lpstr>
      <vt:lpstr>Слайд 169</vt:lpstr>
      <vt:lpstr>Слайд 170</vt:lpstr>
      <vt:lpstr>Слайд 171</vt:lpstr>
      <vt:lpstr>Слайд 172</vt:lpstr>
      <vt:lpstr>Слайд 173</vt:lpstr>
      <vt:lpstr>Слайд 174</vt:lpstr>
      <vt:lpstr>Слайд 175</vt:lpstr>
      <vt:lpstr>Слайд 176</vt:lpstr>
      <vt:lpstr>Слайд 177</vt:lpstr>
      <vt:lpstr>Слайд 178</vt:lpstr>
      <vt:lpstr>Слайд 179</vt:lpstr>
      <vt:lpstr>Слайд 180</vt:lpstr>
      <vt:lpstr>Слайд 181</vt:lpstr>
      <vt:lpstr>Слайд 182</vt:lpstr>
      <vt:lpstr>Слайд 183</vt:lpstr>
      <vt:lpstr>Слайд 184</vt:lpstr>
      <vt:lpstr>Слайд 185</vt:lpstr>
      <vt:lpstr>Слайд 186</vt:lpstr>
      <vt:lpstr>Слайд 187</vt:lpstr>
      <vt:lpstr>Слайд 188</vt:lpstr>
      <vt:lpstr>Слайд 189</vt:lpstr>
      <vt:lpstr>Слайд 190</vt:lpstr>
      <vt:lpstr>Слайд 191</vt:lpstr>
      <vt:lpstr>Слайд 192</vt:lpstr>
      <vt:lpstr>Слайд 193</vt:lpstr>
      <vt:lpstr>Слайд 194</vt:lpstr>
      <vt:lpstr>Слайд 195</vt:lpstr>
      <vt:lpstr>Слайд 196</vt:lpstr>
      <vt:lpstr>Слайд 197</vt:lpstr>
      <vt:lpstr>Слайд 198</vt:lpstr>
      <vt:lpstr>Слайд 199</vt:lpstr>
      <vt:lpstr>Слайд 200</vt:lpstr>
      <vt:lpstr>Слайд 201</vt:lpstr>
      <vt:lpstr>Слайд 202</vt:lpstr>
      <vt:lpstr>Слайд 203</vt:lpstr>
      <vt:lpstr>Слайд 204</vt:lpstr>
      <vt:lpstr>Слайд 205</vt:lpstr>
      <vt:lpstr>Слайд 206</vt:lpstr>
      <vt:lpstr>Слайд 207</vt:lpstr>
      <vt:lpstr>Слайд 208</vt:lpstr>
      <vt:lpstr>Слайд 209</vt:lpstr>
      <vt:lpstr>Слайд 210</vt:lpstr>
      <vt:lpstr>Слайд 211</vt:lpstr>
      <vt:lpstr>Слайд 212</vt:lpstr>
      <vt:lpstr>Слайд 213</vt:lpstr>
      <vt:lpstr>Слайд 214</vt:lpstr>
      <vt:lpstr>Слайд 215</vt:lpstr>
      <vt:lpstr>Слайд 216</vt:lpstr>
      <vt:lpstr>Слайд 217</vt:lpstr>
      <vt:lpstr>Слайд 218</vt:lpstr>
      <vt:lpstr>Слайд 219</vt:lpstr>
      <vt:lpstr>Слайд 220</vt:lpstr>
      <vt:lpstr>Слайд 221</vt:lpstr>
      <vt:lpstr>Слайд 222</vt:lpstr>
      <vt:lpstr>Слайд 223</vt:lpstr>
      <vt:lpstr>Слайд 224</vt:lpstr>
      <vt:lpstr>Слайд 225</vt:lpstr>
      <vt:lpstr>Слайд 226</vt:lpstr>
      <vt:lpstr>Слайд 227</vt:lpstr>
      <vt:lpstr>Слайд 228</vt:lpstr>
      <vt:lpstr>Слайд 229</vt:lpstr>
      <vt:lpstr>Слайд 230</vt:lpstr>
      <vt:lpstr>Слайд 231</vt:lpstr>
      <vt:lpstr>Слайд 232</vt:lpstr>
      <vt:lpstr>Слайд 233</vt:lpstr>
      <vt:lpstr>Слайд 234</vt:lpstr>
      <vt:lpstr>Слайд 235</vt:lpstr>
      <vt:lpstr>Слайд 236</vt:lpstr>
      <vt:lpstr>Слайд 237</vt:lpstr>
      <vt:lpstr>Слайд 238</vt:lpstr>
      <vt:lpstr>Слайд 239</vt:lpstr>
      <vt:lpstr>Слайд 240</vt:lpstr>
      <vt:lpstr>Слайд 241</vt:lpstr>
      <vt:lpstr>Слайд 242</vt:lpstr>
      <vt:lpstr>Слайд 243</vt:lpstr>
      <vt:lpstr>Слайд 244</vt:lpstr>
      <vt:lpstr>Слайд 245</vt:lpstr>
      <vt:lpstr>Слайд 246</vt:lpstr>
      <vt:lpstr>Слайд 247</vt:lpstr>
      <vt:lpstr>Слайд 248</vt:lpstr>
      <vt:lpstr>Слайд 249</vt:lpstr>
      <vt:lpstr>Слайд 250</vt:lpstr>
      <vt:lpstr>Слайд 251</vt:lpstr>
      <vt:lpstr>Слайд 252</vt:lpstr>
      <vt:lpstr>Слайд 253</vt:lpstr>
      <vt:lpstr>Слайд 254</vt:lpstr>
      <vt:lpstr>Слайд 255</vt:lpstr>
      <vt:lpstr>Слайд 256</vt:lpstr>
      <vt:lpstr>Слайд 257</vt:lpstr>
      <vt:lpstr>Слайд 258</vt:lpstr>
      <vt:lpstr>Слайд 259</vt:lpstr>
      <vt:lpstr>Слайд 260</vt:lpstr>
      <vt:lpstr>Слайд 261</vt:lpstr>
      <vt:lpstr>Слайд 262</vt:lpstr>
      <vt:lpstr>Слайд 263</vt:lpstr>
      <vt:lpstr>Слайд 264</vt:lpstr>
      <vt:lpstr>Слайд 265</vt:lpstr>
      <vt:lpstr>Слайд 266</vt:lpstr>
      <vt:lpstr>Слайд 267</vt:lpstr>
      <vt:lpstr>Слайд 268</vt:lpstr>
      <vt:lpstr>Слайд 269</vt:lpstr>
      <vt:lpstr>Слайд 270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Upgrade</cp:lastModifiedBy>
  <cp:revision>52</cp:revision>
  <dcterms:created xsi:type="dcterms:W3CDTF">2016-03-17T17:26:01Z</dcterms:created>
  <dcterms:modified xsi:type="dcterms:W3CDTF">2016-03-19T05:57:17Z</dcterms:modified>
</cp:coreProperties>
</file>